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3" r:id="rId5"/>
    <p:sldId id="264" r:id="rId6"/>
    <p:sldId id="261" r:id="rId7"/>
  </p:sldIdLst>
  <p:sldSz cx="12192000" cy="6858000"/>
  <p:notesSz cx="6858000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12A59-42E0-4ED9-961F-8FAB349B21C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b-NO"/>
        </a:p>
      </dgm:t>
    </dgm:pt>
    <dgm:pt modelId="{F30D543D-9716-44BB-8983-786219F76AFE}">
      <dgm:prSet phldrT="[Tekst]" custT="1"/>
      <dgm:spPr/>
      <dgm:t>
        <a:bodyPr/>
        <a:lstStyle/>
        <a:p>
          <a:r>
            <a:rPr lang="nb-NO" sz="1400" dirty="0" smtClean="0"/>
            <a:t>1. </a:t>
          </a:r>
          <a:r>
            <a:rPr lang="nb-NO" sz="1600" dirty="0" smtClean="0"/>
            <a:t>Kontakt kontaktlærer</a:t>
          </a:r>
        </a:p>
        <a:p>
          <a:r>
            <a:rPr lang="nb-NO" sz="1600" dirty="0" smtClean="0"/>
            <a:t>Legg frem bekymring</a:t>
          </a:r>
          <a:endParaRPr lang="nb-NO" sz="1600" dirty="0"/>
        </a:p>
      </dgm:t>
    </dgm:pt>
    <dgm:pt modelId="{6D38A831-9FE2-45B9-AD7C-D5E7F8EE5002}" type="parTrans" cxnId="{43A729F0-F45E-4BF1-9CA4-ABC6814EE3B5}">
      <dgm:prSet/>
      <dgm:spPr/>
      <dgm:t>
        <a:bodyPr/>
        <a:lstStyle/>
        <a:p>
          <a:endParaRPr lang="nb-NO"/>
        </a:p>
      </dgm:t>
    </dgm:pt>
    <dgm:pt modelId="{5BBC3EC5-3579-4015-BB6C-5D5170EDF331}" type="sibTrans" cxnId="{43A729F0-F45E-4BF1-9CA4-ABC6814EE3B5}">
      <dgm:prSet/>
      <dgm:spPr/>
      <dgm:t>
        <a:bodyPr/>
        <a:lstStyle/>
        <a:p>
          <a:endParaRPr lang="nb-NO"/>
        </a:p>
      </dgm:t>
    </dgm:pt>
    <dgm:pt modelId="{5983D350-5953-477F-9526-DA030ACEFD55}">
      <dgm:prSet phldrT="[Tekst]" custT="1"/>
      <dgm:spPr/>
      <dgm:t>
        <a:bodyPr/>
        <a:lstStyle/>
        <a:p>
          <a:pPr algn="ctr"/>
          <a:r>
            <a:rPr lang="nb-NO" sz="1400" b="1" dirty="0" smtClean="0"/>
            <a:t>2a. Møte med foresatte</a:t>
          </a:r>
        </a:p>
        <a:p>
          <a:pPr algn="l"/>
          <a:r>
            <a:rPr lang="nb-NO" sz="1400" dirty="0" smtClean="0"/>
            <a:t>God relevant informasjon</a:t>
          </a:r>
        </a:p>
        <a:p>
          <a:pPr algn="l"/>
          <a:r>
            <a:rPr lang="nb-NO" sz="1400" dirty="0" smtClean="0"/>
            <a:t>Avtal tiltak for en avgrenset periode</a:t>
          </a:r>
        </a:p>
        <a:p>
          <a:pPr algn="ctr"/>
          <a:r>
            <a:rPr lang="nb-NO" sz="1400" dirty="0" smtClean="0"/>
            <a:t>Samtykke til videre drøfting i R-team (Ressursteam)</a:t>
          </a:r>
        </a:p>
        <a:p>
          <a:pPr algn="ctr"/>
          <a:endParaRPr lang="nb-NO" sz="1200" dirty="0"/>
        </a:p>
      </dgm:t>
    </dgm:pt>
    <dgm:pt modelId="{031E1B61-A10A-42DA-B099-837CF52F260E}" type="parTrans" cxnId="{D68DCFD0-587D-4372-A911-E4782F77AA44}">
      <dgm:prSet/>
      <dgm:spPr/>
      <dgm:t>
        <a:bodyPr/>
        <a:lstStyle/>
        <a:p>
          <a:endParaRPr lang="nb-NO"/>
        </a:p>
      </dgm:t>
    </dgm:pt>
    <dgm:pt modelId="{CEBD0A1B-0160-4EAA-8FA0-A419B11FFC47}" type="sibTrans" cxnId="{D68DCFD0-587D-4372-A911-E4782F77AA44}">
      <dgm:prSet/>
      <dgm:spPr/>
      <dgm:t>
        <a:bodyPr/>
        <a:lstStyle/>
        <a:p>
          <a:endParaRPr lang="nb-NO"/>
        </a:p>
      </dgm:t>
    </dgm:pt>
    <dgm:pt modelId="{0EBA4962-A2DE-403E-ACDC-9FD14E6B88CB}">
      <dgm:prSet custT="1"/>
      <dgm:spPr/>
      <dgm:t>
        <a:bodyPr/>
        <a:lstStyle/>
        <a:p>
          <a:pPr algn="ctr"/>
          <a:r>
            <a:rPr lang="nb-NO" sz="1400" b="1" dirty="0" smtClean="0"/>
            <a:t>Iverksette </a:t>
          </a:r>
          <a:r>
            <a:rPr lang="nb-NO" sz="1400" b="1" dirty="0" smtClean="0"/>
            <a:t>tiltak i samarbeid med kontaktlærer</a:t>
          </a:r>
        </a:p>
        <a:p>
          <a:pPr algn="l"/>
          <a:r>
            <a:rPr lang="nb-NO" sz="1400" dirty="0" smtClean="0"/>
            <a:t>Oppfølgingsmøte</a:t>
          </a:r>
          <a:endParaRPr lang="nb-NO" sz="1400" dirty="0" smtClean="0"/>
        </a:p>
        <a:p>
          <a:pPr algn="l"/>
          <a:r>
            <a:rPr lang="nb-NO" sz="1400" dirty="0" smtClean="0"/>
            <a:t>Om tiltakene er tilstrekkelig </a:t>
          </a:r>
          <a:r>
            <a:rPr lang="nb-NO" sz="1400" dirty="0" smtClean="0"/>
            <a:t>avsluttes saken</a:t>
          </a:r>
          <a:endParaRPr lang="nb-NO" sz="1400" dirty="0"/>
        </a:p>
      </dgm:t>
    </dgm:pt>
    <dgm:pt modelId="{B3576F12-F3E4-4F70-8A1E-133ABF121D5A}" type="parTrans" cxnId="{892A619A-7B2E-4D27-9E1D-C9F316258216}">
      <dgm:prSet/>
      <dgm:spPr/>
      <dgm:t>
        <a:bodyPr/>
        <a:lstStyle/>
        <a:p>
          <a:endParaRPr lang="nb-NO"/>
        </a:p>
      </dgm:t>
    </dgm:pt>
    <dgm:pt modelId="{6905DC4C-2D68-45AE-A583-63CCABFC6BDC}" type="sibTrans" cxnId="{892A619A-7B2E-4D27-9E1D-C9F316258216}">
      <dgm:prSet/>
      <dgm:spPr/>
      <dgm:t>
        <a:bodyPr/>
        <a:lstStyle/>
        <a:p>
          <a:endParaRPr lang="nb-NO"/>
        </a:p>
      </dgm:t>
    </dgm:pt>
    <dgm:pt modelId="{F58C1FB2-7ACB-4B33-828D-B4648F99A3EE}">
      <dgm:prSet custT="1"/>
      <dgm:spPr/>
      <dgm:t>
        <a:bodyPr/>
        <a:lstStyle/>
        <a:p>
          <a:pPr algn="ctr"/>
          <a:r>
            <a:rPr lang="nb-NO" sz="1400" b="1" dirty="0" smtClean="0"/>
            <a:t>2b. Møte med foresatte og sosiallærer</a:t>
          </a:r>
        </a:p>
        <a:p>
          <a:pPr algn="l"/>
          <a:r>
            <a:rPr lang="nb-NO" sz="1400" dirty="0" smtClean="0"/>
            <a:t>God relevant informasjon</a:t>
          </a:r>
        </a:p>
        <a:p>
          <a:pPr algn="l"/>
          <a:r>
            <a:rPr lang="nb-NO" sz="1400" dirty="0" smtClean="0"/>
            <a:t>Avtal tiltak for en avgrenset periode</a:t>
          </a:r>
        </a:p>
        <a:p>
          <a:pPr algn="l"/>
          <a:r>
            <a:rPr lang="nb-NO" sz="1400" dirty="0" smtClean="0"/>
            <a:t>Samtykke for videre drøfting i          R-team</a:t>
          </a:r>
          <a:endParaRPr lang="nb-NO" sz="1400" dirty="0"/>
        </a:p>
      </dgm:t>
    </dgm:pt>
    <dgm:pt modelId="{34B31B28-8BA3-46DB-B660-0D8B40941D61}" type="parTrans" cxnId="{60085F13-D101-443A-8621-BB8621EDE4FE}">
      <dgm:prSet/>
      <dgm:spPr/>
      <dgm:t>
        <a:bodyPr/>
        <a:lstStyle/>
        <a:p>
          <a:endParaRPr lang="nb-NO"/>
        </a:p>
      </dgm:t>
    </dgm:pt>
    <dgm:pt modelId="{95F80AEA-8A38-4C6F-A80E-EA0B0ABEEF9D}" type="sibTrans" cxnId="{60085F13-D101-443A-8621-BB8621EDE4FE}">
      <dgm:prSet/>
      <dgm:spPr/>
      <dgm:t>
        <a:bodyPr/>
        <a:lstStyle/>
        <a:p>
          <a:endParaRPr lang="nb-NO"/>
        </a:p>
      </dgm:t>
    </dgm:pt>
    <dgm:pt modelId="{1166DD77-1DD7-4446-B6D0-DA230415E376}">
      <dgm:prSet custT="1"/>
      <dgm:spPr/>
      <dgm:t>
        <a:bodyPr/>
        <a:lstStyle/>
        <a:p>
          <a:pPr algn="ctr"/>
          <a:r>
            <a:rPr lang="nb-NO" sz="1400" b="1" dirty="0" smtClean="0"/>
            <a:t>Ulike tiltak som kan iverksettes</a:t>
          </a:r>
        </a:p>
        <a:p>
          <a:pPr algn="l"/>
          <a:r>
            <a:rPr lang="nb-NO" sz="1400" dirty="0" smtClean="0"/>
            <a:t>Observasjon </a:t>
          </a:r>
          <a:r>
            <a:rPr lang="nb-NO" sz="1400" dirty="0" smtClean="0"/>
            <a:t>i klassen eller friminutt for å se på samspill</a:t>
          </a:r>
        </a:p>
        <a:p>
          <a:pPr algn="l"/>
          <a:r>
            <a:rPr lang="nb-NO" sz="1400" dirty="0" smtClean="0"/>
            <a:t>Samtaler </a:t>
          </a:r>
          <a:r>
            <a:rPr lang="nb-NO" sz="1400" dirty="0" smtClean="0"/>
            <a:t>for å støtte eleven </a:t>
          </a:r>
          <a:r>
            <a:rPr lang="nb-NO" sz="1400" dirty="0" err="1" smtClean="0"/>
            <a:t>event</a:t>
          </a:r>
          <a:r>
            <a:rPr lang="nb-NO" sz="1400" dirty="0" smtClean="0"/>
            <a:t>. styrke sosiale ferdigheter (sjekk ut, sjekk inn)</a:t>
          </a:r>
        </a:p>
        <a:p>
          <a:pPr algn="l"/>
          <a:r>
            <a:rPr lang="nb-NO" sz="1400" dirty="0" err="1" smtClean="0"/>
            <a:t>Sosped</a:t>
          </a:r>
          <a:r>
            <a:rPr lang="nb-NO" sz="1400" dirty="0" smtClean="0"/>
            <a:t>- </a:t>
          </a:r>
          <a:r>
            <a:rPr lang="nb-NO" sz="1400" dirty="0" smtClean="0"/>
            <a:t>grupper. F.eks. trening på grunnleggende venneferdigheter. bibliotekgruppa. M.m.</a:t>
          </a:r>
        </a:p>
        <a:p>
          <a:pPr algn="ctr"/>
          <a:endParaRPr lang="nb-NO" sz="900" dirty="0"/>
        </a:p>
      </dgm:t>
    </dgm:pt>
    <dgm:pt modelId="{5063F4CB-26C8-4920-AF87-5A8DE983133F}" type="parTrans" cxnId="{ADBA0C12-F831-4866-9944-13702AEDA005}">
      <dgm:prSet/>
      <dgm:spPr/>
      <dgm:t>
        <a:bodyPr/>
        <a:lstStyle/>
        <a:p>
          <a:endParaRPr lang="nb-NO"/>
        </a:p>
      </dgm:t>
    </dgm:pt>
    <dgm:pt modelId="{2FC44CCC-09F7-4BF0-833F-905C16172C85}" type="sibTrans" cxnId="{ADBA0C12-F831-4866-9944-13702AEDA005}">
      <dgm:prSet/>
      <dgm:spPr/>
      <dgm:t>
        <a:bodyPr/>
        <a:lstStyle/>
        <a:p>
          <a:endParaRPr lang="nb-NO"/>
        </a:p>
      </dgm:t>
    </dgm:pt>
    <dgm:pt modelId="{E110F2D4-FC4A-44C4-A679-891052D4E474}" type="pres">
      <dgm:prSet presAssocID="{34A12A59-42E0-4ED9-961F-8FAB349B21C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27D667A-6FFD-4DEB-B9C6-80594F038BF0}" type="pres">
      <dgm:prSet presAssocID="{F30D543D-9716-44BB-8983-786219F76AFE}" presName="root1" presStyleCnt="0"/>
      <dgm:spPr/>
    </dgm:pt>
    <dgm:pt modelId="{8058A185-E80D-4587-B567-8FF28B9BA817}" type="pres">
      <dgm:prSet presAssocID="{F30D543D-9716-44BB-8983-786219F76AFE}" presName="LevelOneTextNode" presStyleLbl="node0" presStyleIdx="0" presStyleCnt="1" custLinFactNeighborX="-64" custLinFactNeighborY="-5062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8EB847A-D87A-46BA-A8EF-49D261400A94}" type="pres">
      <dgm:prSet presAssocID="{F30D543D-9716-44BB-8983-786219F76AFE}" presName="level2hierChild" presStyleCnt="0"/>
      <dgm:spPr/>
    </dgm:pt>
    <dgm:pt modelId="{018A3F6C-AF71-469F-9C81-1022300E0969}" type="pres">
      <dgm:prSet presAssocID="{031E1B61-A10A-42DA-B099-837CF52F260E}" presName="conn2-1" presStyleLbl="parChTrans1D2" presStyleIdx="0" presStyleCnt="2"/>
      <dgm:spPr/>
      <dgm:t>
        <a:bodyPr/>
        <a:lstStyle/>
        <a:p>
          <a:endParaRPr lang="nb-NO"/>
        </a:p>
      </dgm:t>
    </dgm:pt>
    <dgm:pt modelId="{C442CF87-21C4-4429-8A02-DDCEAF7B9D88}" type="pres">
      <dgm:prSet presAssocID="{031E1B61-A10A-42DA-B099-837CF52F260E}" presName="connTx" presStyleLbl="parChTrans1D2" presStyleIdx="0" presStyleCnt="2"/>
      <dgm:spPr/>
      <dgm:t>
        <a:bodyPr/>
        <a:lstStyle/>
        <a:p>
          <a:endParaRPr lang="nb-NO"/>
        </a:p>
      </dgm:t>
    </dgm:pt>
    <dgm:pt modelId="{870FCDF9-7410-447F-AEAD-6AEB4E02779E}" type="pres">
      <dgm:prSet presAssocID="{5983D350-5953-477F-9526-DA030ACEFD55}" presName="root2" presStyleCnt="0"/>
      <dgm:spPr/>
    </dgm:pt>
    <dgm:pt modelId="{19C4071B-C23D-4378-8D82-1086D8D48EFB}" type="pres">
      <dgm:prSet presAssocID="{5983D350-5953-477F-9526-DA030ACEFD55}" presName="LevelTwoTextNode" presStyleLbl="node2" presStyleIdx="0" presStyleCnt="2" custLinFactNeighborX="-15332" custLinFactNeighborY="-699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DA38234-72BC-4530-A57D-939C124A177E}" type="pres">
      <dgm:prSet presAssocID="{5983D350-5953-477F-9526-DA030ACEFD55}" presName="level3hierChild" presStyleCnt="0"/>
      <dgm:spPr/>
    </dgm:pt>
    <dgm:pt modelId="{913B539D-108D-4595-ABB5-C1351DF2B478}" type="pres">
      <dgm:prSet presAssocID="{B3576F12-F3E4-4F70-8A1E-133ABF121D5A}" presName="conn2-1" presStyleLbl="parChTrans1D3" presStyleIdx="0" presStyleCnt="2"/>
      <dgm:spPr/>
      <dgm:t>
        <a:bodyPr/>
        <a:lstStyle/>
        <a:p>
          <a:endParaRPr lang="nb-NO"/>
        </a:p>
      </dgm:t>
    </dgm:pt>
    <dgm:pt modelId="{4EDE1576-2598-48C3-9FE4-9A71B687374A}" type="pres">
      <dgm:prSet presAssocID="{B3576F12-F3E4-4F70-8A1E-133ABF121D5A}" presName="connTx" presStyleLbl="parChTrans1D3" presStyleIdx="0" presStyleCnt="2"/>
      <dgm:spPr/>
      <dgm:t>
        <a:bodyPr/>
        <a:lstStyle/>
        <a:p>
          <a:endParaRPr lang="nb-NO"/>
        </a:p>
      </dgm:t>
    </dgm:pt>
    <dgm:pt modelId="{8BA3E94F-33BC-4E59-BD50-1700CA51371D}" type="pres">
      <dgm:prSet presAssocID="{0EBA4962-A2DE-403E-ACDC-9FD14E6B88CB}" presName="root2" presStyleCnt="0"/>
      <dgm:spPr/>
    </dgm:pt>
    <dgm:pt modelId="{F678A607-5215-48C6-ADDE-9E705ED799CB}" type="pres">
      <dgm:prSet presAssocID="{0EBA4962-A2DE-403E-ACDC-9FD14E6B88CB}" presName="LevelTwoTextNode" presStyleLbl="node3" presStyleIdx="0" presStyleCnt="2" custLinFactNeighborX="-34832" custLinFactNeighborY="-77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8325E62-4F73-4A18-8F0D-2B308DC03070}" type="pres">
      <dgm:prSet presAssocID="{0EBA4962-A2DE-403E-ACDC-9FD14E6B88CB}" presName="level3hierChild" presStyleCnt="0"/>
      <dgm:spPr/>
    </dgm:pt>
    <dgm:pt modelId="{D7EC7269-22EF-4BFC-AA32-E32C26E6EBB4}" type="pres">
      <dgm:prSet presAssocID="{34B31B28-8BA3-46DB-B660-0D8B40941D61}" presName="conn2-1" presStyleLbl="parChTrans1D2" presStyleIdx="1" presStyleCnt="2"/>
      <dgm:spPr/>
      <dgm:t>
        <a:bodyPr/>
        <a:lstStyle/>
        <a:p>
          <a:endParaRPr lang="nb-NO"/>
        </a:p>
      </dgm:t>
    </dgm:pt>
    <dgm:pt modelId="{72EBFBEF-9421-4E60-9E60-409320068855}" type="pres">
      <dgm:prSet presAssocID="{34B31B28-8BA3-46DB-B660-0D8B40941D61}" presName="connTx" presStyleLbl="parChTrans1D2" presStyleIdx="1" presStyleCnt="2"/>
      <dgm:spPr/>
      <dgm:t>
        <a:bodyPr/>
        <a:lstStyle/>
        <a:p>
          <a:endParaRPr lang="nb-NO"/>
        </a:p>
      </dgm:t>
    </dgm:pt>
    <dgm:pt modelId="{ED4802CD-4D3F-48EA-9BDE-231E7E1147AE}" type="pres">
      <dgm:prSet presAssocID="{F58C1FB2-7ACB-4B33-828D-B4648F99A3EE}" presName="root2" presStyleCnt="0"/>
      <dgm:spPr/>
    </dgm:pt>
    <dgm:pt modelId="{722721F0-8DE7-461B-85E3-D2238F0B98CB}" type="pres">
      <dgm:prSet presAssocID="{F58C1FB2-7ACB-4B33-828D-B4648F99A3EE}" presName="LevelTwoTextNode" presStyleLbl="node2" presStyleIdx="1" presStyleCnt="2" custScaleY="124181" custLinFactNeighborX="-17974" custLinFactNeighborY="-2701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1E157B0-3FAC-48AC-8EFA-BE01D4156E59}" type="pres">
      <dgm:prSet presAssocID="{F58C1FB2-7ACB-4B33-828D-B4648F99A3EE}" presName="level3hierChild" presStyleCnt="0"/>
      <dgm:spPr/>
    </dgm:pt>
    <dgm:pt modelId="{5C5E6254-86C3-40F9-8E89-36AC4393A80B}" type="pres">
      <dgm:prSet presAssocID="{5063F4CB-26C8-4920-AF87-5A8DE983133F}" presName="conn2-1" presStyleLbl="parChTrans1D3" presStyleIdx="1" presStyleCnt="2"/>
      <dgm:spPr/>
      <dgm:t>
        <a:bodyPr/>
        <a:lstStyle/>
        <a:p>
          <a:endParaRPr lang="nb-NO"/>
        </a:p>
      </dgm:t>
    </dgm:pt>
    <dgm:pt modelId="{1CC9B5DC-F34B-447A-928A-5C321C168F97}" type="pres">
      <dgm:prSet presAssocID="{5063F4CB-26C8-4920-AF87-5A8DE983133F}" presName="connTx" presStyleLbl="parChTrans1D3" presStyleIdx="1" presStyleCnt="2"/>
      <dgm:spPr/>
      <dgm:t>
        <a:bodyPr/>
        <a:lstStyle/>
        <a:p>
          <a:endParaRPr lang="nb-NO"/>
        </a:p>
      </dgm:t>
    </dgm:pt>
    <dgm:pt modelId="{58B17595-C5E3-4549-B805-DA8BA4F23279}" type="pres">
      <dgm:prSet presAssocID="{1166DD77-1DD7-4446-B6D0-DA230415E376}" presName="root2" presStyleCnt="0"/>
      <dgm:spPr/>
    </dgm:pt>
    <dgm:pt modelId="{1B313E54-CD12-4F6D-AA4B-8303262B3FE2}" type="pres">
      <dgm:prSet presAssocID="{1166DD77-1DD7-4446-B6D0-DA230415E376}" presName="LevelTwoTextNode" presStyleLbl="node3" presStyleIdx="1" presStyleCnt="2" custScaleY="197623" custLinFactNeighborX="-40206" custLinFactNeighborY="660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4206734-47E4-484F-8212-E1C7769872C1}" type="pres">
      <dgm:prSet presAssocID="{1166DD77-1DD7-4446-B6D0-DA230415E376}" presName="level3hierChild" presStyleCnt="0"/>
      <dgm:spPr/>
    </dgm:pt>
  </dgm:ptLst>
  <dgm:cxnLst>
    <dgm:cxn modelId="{43A729F0-F45E-4BF1-9CA4-ABC6814EE3B5}" srcId="{34A12A59-42E0-4ED9-961F-8FAB349B21CF}" destId="{F30D543D-9716-44BB-8983-786219F76AFE}" srcOrd="0" destOrd="0" parTransId="{6D38A831-9FE2-45B9-AD7C-D5E7F8EE5002}" sibTransId="{5BBC3EC5-3579-4015-BB6C-5D5170EDF331}"/>
    <dgm:cxn modelId="{0720ABF1-9CEA-47A8-A6BF-6821DCB8EC49}" type="presOf" srcId="{B3576F12-F3E4-4F70-8A1E-133ABF121D5A}" destId="{913B539D-108D-4595-ABB5-C1351DF2B478}" srcOrd="0" destOrd="0" presId="urn:microsoft.com/office/officeart/2005/8/layout/hierarchy2"/>
    <dgm:cxn modelId="{D68DCFD0-587D-4372-A911-E4782F77AA44}" srcId="{F30D543D-9716-44BB-8983-786219F76AFE}" destId="{5983D350-5953-477F-9526-DA030ACEFD55}" srcOrd="0" destOrd="0" parTransId="{031E1B61-A10A-42DA-B099-837CF52F260E}" sibTransId="{CEBD0A1B-0160-4EAA-8FA0-A419B11FFC47}"/>
    <dgm:cxn modelId="{ACDE1AFA-885F-48A1-9564-B2D82E56C6AA}" type="presOf" srcId="{34A12A59-42E0-4ED9-961F-8FAB349B21CF}" destId="{E110F2D4-FC4A-44C4-A679-891052D4E474}" srcOrd="0" destOrd="0" presId="urn:microsoft.com/office/officeart/2005/8/layout/hierarchy2"/>
    <dgm:cxn modelId="{BAB13B48-0A96-421C-AD34-F421FCB35B4B}" type="presOf" srcId="{1166DD77-1DD7-4446-B6D0-DA230415E376}" destId="{1B313E54-CD12-4F6D-AA4B-8303262B3FE2}" srcOrd="0" destOrd="0" presId="urn:microsoft.com/office/officeart/2005/8/layout/hierarchy2"/>
    <dgm:cxn modelId="{78FF4412-2ABB-43DE-8B67-A841E96F9AF6}" type="presOf" srcId="{031E1B61-A10A-42DA-B099-837CF52F260E}" destId="{C442CF87-21C4-4429-8A02-DDCEAF7B9D88}" srcOrd="1" destOrd="0" presId="urn:microsoft.com/office/officeart/2005/8/layout/hierarchy2"/>
    <dgm:cxn modelId="{DEB14078-B04A-49BA-A9E0-6FD869AFE6B4}" type="presOf" srcId="{B3576F12-F3E4-4F70-8A1E-133ABF121D5A}" destId="{4EDE1576-2598-48C3-9FE4-9A71B687374A}" srcOrd="1" destOrd="0" presId="urn:microsoft.com/office/officeart/2005/8/layout/hierarchy2"/>
    <dgm:cxn modelId="{159C4655-C5B3-4B15-AC31-1C687AF43584}" type="presOf" srcId="{5063F4CB-26C8-4920-AF87-5A8DE983133F}" destId="{1CC9B5DC-F34B-447A-928A-5C321C168F97}" srcOrd="1" destOrd="0" presId="urn:microsoft.com/office/officeart/2005/8/layout/hierarchy2"/>
    <dgm:cxn modelId="{660AA085-EE81-48D3-A7F7-C2ED4AAC22CC}" type="presOf" srcId="{5983D350-5953-477F-9526-DA030ACEFD55}" destId="{19C4071B-C23D-4378-8D82-1086D8D48EFB}" srcOrd="0" destOrd="0" presId="urn:microsoft.com/office/officeart/2005/8/layout/hierarchy2"/>
    <dgm:cxn modelId="{503D89BC-9707-4D6D-A561-C0348921EE86}" type="presOf" srcId="{34B31B28-8BA3-46DB-B660-0D8B40941D61}" destId="{72EBFBEF-9421-4E60-9E60-409320068855}" srcOrd="1" destOrd="0" presId="urn:microsoft.com/office/officeart/2005/8/layout/hierarchy2"/>
    <dgm:cxn modelId="{60085F13-D101-443A-8621-BB8621EDE4FE}" srcId="{F30D543D-9716-44BB-8983-786219F76AFE}" destId="{F58C1FB2-7ACB-4B33-828D-B4648F99A3EE}" srcOrd="1" destOrd="0" parTransId="{34B31B28-8BA3-46DB-B660-0D8B40941D61}" sibTransId="{95F80AEA-8A38-4C6F-A80E-EA0B0ABEEF9D}"/>
    <dgm:cxn modelId="{453BBA05-6224-470C-95A2-F70BEE029498}" type="presOf" srcId="{F58C1FB2-7ACB-4B33-828D-B4648F99A3EE}" destId="{722721F0-8DE7-461B-85E3-D2238F0B98CB}" srcOrd="0" destOrd="0" presId="urn:microsoft.com/office/officeart/2005/8/layout/hierarchy2"/>
    <dgm:cxn modelId="{3B4CE2EC-1DE8-41EC-B299-9DA12BD9EC62}" type="presOf" srcId="{F30D543D-9716-44BB-8983-786219F76AFE}" destId="{8058A185-E80D-4587-B567-8FF28B9BA817}" srcOrd="0" destOrd="0" presId="urn:microsoft.com/office/officeart/2005/8/layout/hierarchy2"/>
    <dgm:cxn modelId="{892A619A-7B2E-4D27-9E1D-C9F316258216}" srcId="{5983D350-5953-477F-9526-DA030ACEFD55}" destId="{0EBA4962-A2DE-403E-ACDC-9FD14E6B88CB}" srcOrd="0" destOrd="0" parTransId="{B3576F12-F3E4-4F70-8A1E-133ABF121D5A}" sibTransId="{6905DC4C-2D68-45AE-A583-63CCABFC6BDC}"/>
    <dgm:cxn modelId="{FB35E958-744B-4210-A90E-B31D60EA4108}" type="presOf" srcId="{34B31B28-8BA3-46DB-B660-0D8B40941D61}" destId="{D7EC7269-22EF-4BFC-AA32-E32C26E6EBB4}" srcOrd="0" destOrd="0" presId="urn:microsoft.com/office/officeart/2005/8/layout/hierarchy2"/>
    <dgm:cxn modelId="{ADBA0C12-F831-4866-9944-13702AEDA005}" srcId="{F58C1FB2-7ACB-4B33-828D-B4648F99A3EE}" destId="{1166DD77-1DD7-4446-B6D0-DA230415E376}" srcOrd="0" destOrd="0" parTransId="{5063F4CB-26C8-4920-AF87-5A8DE983133F}" sibTransId="{2FC44CCC-09F7-4BF0-833F-905C16172C85}"/>
    <dgm:cxn modelId="{13C658BC-6AA3-4BD7-927A-51907AD9D262}" type="presOf" srcId="{0EBA4962-A2DE-403E-ACDC-9FD14E6B88CB}" destId="{F678A607-5215-48C6-ADDE-9E705ED799CB}" srcOrd="0" destOrd="0" presId="urn:microsoft.com/office/officeart/2005/8/layout/hierarchy2"/>
    <dgm:cxn modelId="{DE37DC8E-BB9A-40FF-9AE9-08D2DAFDF0A3}" type="presOf" srcId="{031E1B61-A10A-42DA-B099-837CF52F260E}" destId="{018A3F6C-AF71-469F-9C81-1022300E0969}" srcOrd="0" destOrd="0" presId="urn:microsoft.com/office/officeart/2005/8/layout/hierarchy2"/>
    <dgm:cxn modelId="{360A78C5-ED83-49B1-A30E-C2BB25C17136}" type="presOf" srcId="{5063F4CB-26C8-4920-AF87-5A8DE983133F}" destId="{5C5E6254-86C3-40F9-8E89-36AC4393A80B}" srcOrd="0" destOrd="0" presId="urn:microsoft.com/office/officeart/2005/8/layout/hierarchy2"/>
    <dgm:cxn modelId="{F432D20C-D671-41DE-9787-B43B00CAC14F}" type="presParOf" srcId="{E110F2D4-FC4A-44C4-A679-891052D4E474}" destId="{227D667A-6FFD-4DEB-B9C6-80594F038BF0}" srcOrd="0" destOrd="0" presId="urn:microsoft.com/office/officeart/2005/8/layout/hierarchy2"/>
    <dgm:cxn modelId="{22DA363D-237A-48F7-AB65-30A0F9039C9A}" type="presParOf" srcId="{227D667A-6FFD-4DEB-B9C6-80594F038BF0}" destId="{8058A185-E80D-4587-B567-8FF28B9BA817}" srcOrd="0" destOrd="0" presId="urn:microsoft.com/office/officeart/2005/8/layout/hierarchy2"/>
    <dgm:cxn modelId="{1CA9A659-9ABE-4A6C-A3AC-A306AE993AD4}" type="presParOf" srcId="{227D667A-6FFD-4DEB-B9C6-80594F038BF0}" destId="{48EB847A-D87A-46BA-A8EF-49D261400A94}" srcOrd="1" destOrd="0" presId="urn:microsoft.com/office/officeart/2005/8/layout/hierarchy2"/>
    <dgm:cxn modelId="{721DB79B-65CD-44EF-9A50-11736707A475}" type="presParOf" srcId="{48EB847A-D87A-46BA-A8EF-49D261400A94}" destId="{018A3F6C-AF71-469F-9C81-1022300E0969}" srcOrd="0" destOrd="0" presId="urn:microsoft.com/office/officeart/2005/8/layout/hierarchy2"/>
    <dgm:cxn modelId="{D694E42A-8921-469D-AC0B-12D96BA3BA93}" type="presParOf" srcId="{018A3F6C-AF71-469F-9C81-1022300E0969}" destId="{C442CF87-21C4-4429-8A02-DDCEAF7B9D88}" srcOrd="0" destOrd="0" presId="urn:microsoft.com/office/officeart/2005/8/layout/hierarchy2"/>
    <dgm:cxn modelId="{D851B62B-E3AD-4E6E-BE40-C57D06B8DEEC}" type="presParOf" srcId="{48EB847A-D87A-46BA-A8EF-49D261400A94}" destId="{870FCDF9-7410-447F-AEAD-6AEB4E02779E}" srcOrd="1" destOrd="0" presId="urn:microsoft.com/office/officeart/2005/8/layout/hierarchy2"/>
    <dgm:cxn modelId="{C3897ABC-E16F-4D9A-A8EF-20628F84DFFF}" type="presParOf" srcId="{870FCDF9-7410-447F-AEAD-6AEB4E02779E}" destId="{19C4071B-C23D-4378-8D82-1086D8D48EFB}" srcOrd="0" destOrd="0" presId="urn:microsoft.com/office/officeart/2005/8/layout/hierarchy2"/>
    <dgm:cxn modelId="{FD60DDF0-0416-4540-B514-A5E02ED88F73}" type="presParOf" srcId="{870FCDF9-7410-447F-AEAD-6AEB4E02779E}" destId="{8DA38234-72BC-4530-A57D-939C124A177E}" srcOrd="1" destOrd="0" presId="urn:microsoft.com/office/officeart/2005/8/layout/hierarchy2"/>
    <dgm:cxn modelId="{A38B4168-867C-4F30-816A-910B51ABF8D1}" type="presParOf" srcId="{8DA38234-72BC-4530-A57D-939C124A177E}" destId="{913B539D-108D-4595-ABB5-C1351DF2B478}" srcOrd="0" destOrd="0" presId="urn:microsoft.com/office/officeart/2005/8/layout/hierarchy2"/>
    <dgm:cxn modelId="{B6EF1336-A7D6-40EB-B73C-C9F864CB5C8F}" type="presParOf" srcId="{913B539D-108D-4595-ABB5-C1351DF2B478}" destId="{4EDE1576-2598-48C3-9FE4-9A71B687374A}" srcOrd="0" destOrd="0" presId="urn:microsoft.com/office/officeart/2005/8/layout/hierarchy2"/>
    <dgm:cxn modelId="{AA6AA55F-F4FF-47BF-94CF-EE92DC305EFB}" type="presParOf" srcId="{8DA38234-72BC-4530-A57D-939C124A177E}" destId="{8BA3E94F-33BC-4E59-BD50-1700CA51371D}" srcOrd="1" destOrd="0" presId="urn:microsoft.com/office/officeart/2005/8/layout/hierarchy2"/>
    <dgm:cxn modelId="{BC2B5838-D08D-41D5-9A71-46AFE1130821}" type="presParOf" srcId="{8BA3E94F-33BC-4E59-BD50-1700CA51371D}" destId="{F678A607-5215-48C6-ADDE-9E705ED799CB}" srcOrd="0" destOrd="0" presId="urn:microsoft.com/office/officeart/2005/8/layout/hierarchy2"/>
    <dgm:cxn modelId="{D9B5CAFB-F202-4D89-8C1D-5698D52C27E5}" type="presParOf" srcId="{8BA3E94F-33BC-4E59-BD50-1700CA51371D}" destId="{98325E62-4F73-4A18-8F0D-2B308DC03070}" srcOrd="1" destOrd="0" presId="urn:microsoft.com/office/officeart/2005/8/layout/hierarchy2"/>
    <dgm:cxn modelId="{E4F93464-04A2-4066-BA9E-5827BE38FECE}" type="presParOf" srcId="{48EB847A-D87A-46BA-A8EF-49D261400A94}" destId="{D7EC7269-22EF-4BFC-AA32-E32C26E6EBB4}" srcOrd="2" destOrd="0" presId="urn:microsoft.com/office/officeart/2005/8/layout/hierarchy2"/>
    <dgm:cxn modelId="{EA31BB71-3B0B-47AE-8928-0C1FE46B560D}" type="presParOf" srcId="{D7EC7269-22EF-4BFC-AA32-E32C26E6EBB4}" destId="{72EBFBEF-9421-4E60-9E60-409320068855}" srcOrd="0" destOrd="0" presId="urn:microsoft.com/office/officeart/2005/8/layout/hierarchy2"/>
    <dgm:cxn modelId="{0C9C6F5E-7D8B-4CAD-A360-FF6D2B98B39E}" type="presParOf" srcId="{48EB847A-D87A-46BA-A8EF-49D261400A94}" destId="{ED4802CD-4D3F-48EA-9BDE-231E7E1147AE}" srcOrd="3" destOrd="0" presId="urn:microsoft.com/office/officeart/2005/8/layout/hierarchy2"/>
    <dgm:cxn modelId="{347ED6ED-D56F-4187-8BFA-3F01EDB0D2C7}" type="presParOf" srcId="{ED4802CD-4D3F-48EA-9BDE-231E7E1147AE}" destId="{722721F0-8DE7-461B-85E3-D2238F0B98CB}" srcOrd="0" destOrd="0" presId="urn:microsoft.com/office/officeart/2005/8/layout/hierarchy2"/>
    <dgm:cxn modelId="{3818899D-4D0B-4CAD-9603-7F78C6A13324}" type="presParOf" srcId="{ED4802CD-4D3F-48EA-9BDE-231E7E1147AE}" destId="{61E157B0-3FAC-48AC-8EFA-BE01D4156E59}" srcOrd="1" destOrd="0" presId="urn:microsoft.com/office/officeart/2005/8/layout/hierarchy2"/>
    <dgm:cxn modelId="{E09DEA79-47D7-4F7F-B48D-23642B963F8B}" type="presParOf" srcId="{61E157B0-3FAC-48AC-8EFA-BE01D4156E59}" destId="{5C5E6254-86C3-40F9-8E89-36AC4393A80B}" srcOrd="0" destOrd="0" presId="urn:microsoft.com/office/officeart/2005/8/layout/hierarchy2"/>
    <dgm:cxn modelId="{2ABD5F73-D045-47A9-9CA0-131536631D9F}" type="presParOf" srcId="{5C5E6254-86C3-40F9-8E89-36AC4393A80B}" destId="{1CC9B5DC-F34B-447A-928A-5C321C168F97}" srcOrd="0" destOrd="0" presId="urn:microsoft.com/office/officeart/2005/8/layout/hierarchy2"/>
    <dgm:cxn modelId="{4F14DABF-6F4E-4434-836C-6C3D70282704}" type="presParOf" srcId="{61E157B0-3FAC-48AC-8EFA-BE01D4156E59}" destId="{58B17595-C5E3-4549-B805-DA8BA4F23279}" srcOrd="1" destOrd="0" presId="urn:microsoft.com/office/officeart/2005/8/layout/hierarchy2"/>
    <dgm:cxn modelId="{F64C727A-2219-4A39-AF32-29F5967D7BCE}" type="presParOf" srcId="{58B17595-C5E3-4549-B805-DA8BA4F23279}" destId="{1B313E54-CD12-4F6D-AA4B-8303262B3FE2}" srcOrd="0" destOrd="0" presId="urn:microsoft.com/office/officeart/2005/8/layout/hierarchy2"/>
    <dgm:cxn modelId="{BCEA2328-216E-40E4-8EFC-D67A724C071F}" type="presParOf" srcId="{58B17595-C5E3-4549-B805-DA8BA4F23279}" destId="{44206734-47E4-484F-8212-E1C7769872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D96498-ABF4-47DC-AE74-12957D1979BA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b-NO"/>
        </a:p>
      </dgm:t>
    </dgm:pt>
    <dgm:pt modelId="{6DFA8F95-2955-4620-BAB3-505DA7225EE9}">
      <dgm:prSet phldrT="[Tekst]" custT="1"/>
      <dgm:spPr/>
      <dgm:t>
        <a:bodyPr/>
        <a:lstStyle/>
        <a:p>
          <a:pPr algn="ctr"/>
          <a:r>
            <a:rPr lang="nb-NO" sz="1400" b="1" dirty="0" smtClean="0"/>
            <a:t>1. Kontakt kontaktlærer</a:t>
          </a:r>
        </a:p>
        <a:p>
          <a:pPr algn="l"/>
          <a:r>
            <a:rPr lang="nb-NO" sz="1400" dirty="0" smtClean="0"/>
            <a:t>- Legg </a:t>
          </a:r>
          <a:r>
            <a:rPr lang="nb-NO" sz="1400" dirty="0" smtClean="0"/>
            <a:t>frem bekymring</a:t>
          </a:r>
        </a:p>
        <a:p>
          <a:pPr algn="l"/>
          <a:r>
            <a:rPr lang="nb-NO" sz="1400" dirty="0" smtClean="0"/>
            <a:t>- Om </a:t>
          </a:r>
          <a:r>
            <a:rPr lang="nb-NO" sz="1400" dirty="0" smtClean="0"/>
            <a:t>det er ønskelig å gå videre må foreldrene samtykke.</a:t>
          </a:r>
        </a:p>
        <a:p>
          <a:pPr algn="ctr"/>
          <a:endParaRPr lang="nb-NO" sz="1400" dirty="0"/>
        </a:p>
      </dgm:t>
    </dgm:pt>
    <dgm:pt modelId="{46C134C1-8F4B-4B75-BA83-893D1CF618A9}" type="parTrans" cxnId="{29EEF6F8-F9DA-465D-80EB-0A079F86BD13}">
      <dgm:prSet/>
      <dgm:spPr/>
      <dgm:t>
        <a:bodyPr/>
        <a:lstStyle/>
        <a:p>
          <a:endParaRPr lang="nb-NO"/>
        </a:p>
      </dgm:t>
    </dgm:pt>
    <dgm:pt modelId="{3C37082B-A6F6-423D-A131-6C3F2DFA4257}" type="sibTrans" cxnId="{29EEF6F8-F9DA-465D-80EB-0A079F86BD13}">
      <dgm:prSet/>
      <dgm:spPr/>
      <dgm:t>
        <a:bodyPr/>
        <a:lstStyle/>
        <a:p>
          <a:endParaRPr lang="nb-NO"/>
        </a:p>
      </dgm:t>
    </dgm:pt>
    <dgm:pt modelId="{4E2E6C2B-E00B-4CF1-BCF2-BE8D44794D27}">
      <dgm:prSet custT="1"/>
      <dgm:spPr/>
      <dgm:t>
        <a:bodyPr/>
        <a:lstStyle/>
        <a:p>
          <a:pPr algn="l"/>
          <a:r>
            <a:rPr lang="nb-NO" sz="1400" b="1" dirty="0" smtClean="0"/>
            <a:t>2. Kontaktlærer melder via sosiallærer til R-team (ressursteam)</a:t>
          </a:r>
        </a:p>
        <a:p>
          <a:pPr algn="l"/>
          <a:r>
            <a:rPr lang="nb-NO" sz="1400" dirty="0" smtClean="0"/>
            <a:t>Få frem:</a:t>
          </a:r>
        </a:p>
        <a:p>
          <a:pPr algn="l"/>
          <a:r>
            <a:rPr lang="nb-NO" sz="1400" dirty="0" smtClean="0"/>
            <a:t>- Grunnlag for bekymring</a:t>
          </a:r>
        </a:p>
        <a:p>
          <a:pPr algn="l"/>
          <a:r>
            <a:rPr lang="nb-NO" sz="1400" dirty="0" smtClean="0"/>
            <a:t>- Utprøvde tiltak</a:t>
          </a:r>
        </a:p>
        <a:p>
          <a:pPr algn="l"/>
          <a:r>
            <a:rPr lang="nb-NO" sz="1400" dirty="0" smtClean="0"/>
            <a:t>- Ønske </a:t>
          </a:r>
          <a:r>
            <a:rPr lang="nb-NO" sz="1400" dirty="0" smtClean="0"/>
            <a:t>til </a:t>
          </a:r>
          <a:r>
            <a:rPr lang="nb-NO" sz="1400" dirty="0" smtClean="0"/>
            <a:t>R-team</a:t>
          </a:r>
          <a:endParaRPr lang="nb-NO" sz="1400" dirty="0"/>
        </a:p>
      </dgm:t>
    </dgm:pt>
    <dgm:pt modelId="{64F89230-FAD0-4B2D-8F17-CFDE0C3198A3}" type="parTrans" cxnId="{9773F1E8-C275-42B0-88E9-991E7317D1BE}">
      <dgm:prSet/>
      <dgm:spPr/>
      <dgm:t>
        <a:bodyPr/>
        <a:lstStyle/>
        <a:p>
          <a:endParaRPr lang="nb-NO"/>
        </a:p>
      </dgm:t>
    </dgm:pt>
    <dgm:pt modelId="{9DE8EEAC-A4E8-4EA7-A413-F4CDC8FEB264}" type="sibTrans" cxnId="{9773F1E8-C275-42B0-88E9-991E7317D1BE}">
      <dgm:prSet/>
      <dgm:spPr/>
      <dgm:t>
        <a:bodyPr/>
        <a:lstStyle/>
        <a:p>
          <a:endParaRPr lang="nb-NO"/>
        </a:p>
      </dgm:t>
    </dgm:pt>
    <dgm:pt modelId="{1CE88981-992E-4697-8EFB-7A08D2DB3E3C}">
      <dgm:prSet custT="1"/>
      <dgm:spPr/>
      <dgm:t>
        <a:bodyPr/>
        <a:lstStyle/>
        <a:p>
          <a:pPr algn="ctr"/>
          <a:r>
            <a:rPr lang="nb-NO" sz="1400" b="1" dirty="0" smtClean="0"/>
            <a:t>3. R-team (Ressursteam)</a:t>
          </a:r>
        </a:p>
        <a:p>
          <a:pPr algn="l"/>
          <a:r>
            <a:rPr lang="nb-NO" sz="1400" dirty="0" smtClean="0"/>
            <a:t>- Skolens PPT kontakt</a:t>
          </a:r>
        </a:p>
        <a:p>
          <a:pPr algn="l"/>
          <a:r>
            <a:rPr lang="nb-NO" sz="1400" dirty="0" smtClean="0"/>
            <a:t>- Skolens logoped</a:t>
          </a:r>
        </a:p>
        <a:p>
          <a:pPr algn="l"/>
          <a:r>
            <a:rPr lang="nb-NO" sz="1400" dirty="0" smtClean="0"/>
            <a:t>- Helsesøster</a:t>
          </a:r>
        </a:p>
        <a:p>
          <a:pPr algn="l"/>
          <a:r>
            <a:rPr lang="nb-NO" sz="1400" dirty="0" smtClean="0"/>
            <a:t>- Skolens spesialpedagoger</a:t>
          </a:r>
        </a:p>
        <a:p>
          <a:pPr algn="l"/>
          <a:r>
            <a:rPr lang="nb-NO" sz="1400" dirty="0" smtClean="0"/>
            <a:t>- Skolens ledelse</a:t>
          </a:r>
        </a:p>
        <a:p>
          <a:pPr algn="l"/>
          <a:r>
            <a:rPr lang="nb-NO" sz="1400" dirty="0" smtClean="0"/>
            <a:t>- Skolens sosiallærer</a:t>
          </a:r>
          <a:endParaRPr lang="nb-NO" sz="1400" dirty="0"/>
        </a:p>
      </dgm:t>
    </dgm:pt>
    <dgm:pt modelId="{8AEBF2E3-ADD5-4FD5-BA39-10CB88EC3081}" type="sibTrans" cxnId="{077BEAA5-9565-48D6-A201-5447A9393211}">
      <dgm:prSet/>
      <dgm:spPr/>
      <dgm:t>
        <a:bodyPr/>
        <a:lstStyle/>
        <a:p>
          <a:endParaRPr lang="nb-NO"/>
        </a:p>
      </dgm:t>
    </dgm:pt>
    <dgm:pt modelId="{E494F66B-4A35-4B92-BAEF-F8F5EBD41AEC}" type="parTrans" cxnId="{077BEAA5-9565-48D6-A201-5447A9393211}">
      <dgm:prSet/>
      <dgm:spPr/>
      <dgm:t>
        <a:bodyPr/>
        <a:lstStyle/>
        <a:p>
          <a:endParaRPr lang="nb-NO"/>
        </a:p>
      </dgm:t>
    </dgm:pt>
    <dgm:pt modelId="{ED54935D-46F1-4ED8-959A-6F3364B123A6}">
      <dgm:prSet custT="1"/>
      <dgm:spPr/>
      <dgm:t>
        <a:bodyPr/>
        <a:lstStyle/>
        <a:p>
          <a:pPr algn="l"/>
          <a:r>
            <a:rPr lang="nb-NO" sz="1400" b="1" dirty="0" smtClean="0"/>
            <a:t>4. Hvis henvisning til PPT (Pedagogisk Psykologisk Tjeneste)</a:t>
          </a:r>
        </a:p>
        <a:p>
          <a:pPr algn="l"/>
          <a:r>
            <a:rPr lang="nb-NO" sz="1400" dirty="0" smtClean="0"/>
            <a:t>- Sosiallærer skriver henvisning</a:t>
          </a:r>
        </a:p>
        <a:p>
          <a:pPr algn="l"/>
          <a:r>
            <a:rPr lang="nb-NO" sz="1400" dirty="0" smtClean="0"/>
            <a:t>- Kontaktlærer skriver pedagogisk rapport</a:t>
          </a:r>
        </a:p>
        <a:p>
          <a:pPr algn="l"/>
          <a:r>
            <a:rPr lang="nb-NO" sz="1400" dirty="0" smtClean="0"/>
            <a:t>- Foresatte signerer henvisning og får kopi av pedagogisk rapport (om ønskelig)</a:t>
          </a:r>
        </a:p>
        <a:p>
          <a:pPr algn="l"/>
          <a:r>
            <a:rPr lang="nb-NO" sz="1400" dirty="0" smtClean="0"/>
            <a:t>- Behandlingstid i PPT, 3 </a:t>
          </a:r>
          <a:r>
            <a:rPr lang="nb-NO" sz="1400" dirty="0" err="1" smtClean="0"/>
            <a:t>mnd</a:t>
          </a:r>
          <a:endParaRPr lang="nb-NO" sz="1400" dirty="0"/>
        </a:p>
      </dgm:t>
    </dgm:pt>
    <dgm:pt modelId="{B2A21CA8-A9F5-4056-9683-16F9CD572DFB}" type="parTrans" cxnId="{5598C264-CEE0-4CFD-92CB-B0079587C3F0}">
      <dgm:prSet/>
      <dgm:spPr/>
      <dgm:t>
        <a:bodyPr/>
        <a:lstStyle/>
        <a:p>
          <a:endParaRPr lang="nb-NO"/>
        </a:p>
      </dgm:t>
    </dgm:pt>
    <dgm:pt modelId="{6004C94E-A330-4C70-A4C0-8C411A369982}" type="sibTrans" cxnId="{5598C264-CEE0-4CFD-92CB-B0079587C3F0}">
      <dgm:prSet/>
      <dgm:spPr/>
      <dgm:t>
        <a:bodyPr/>
        <a:lstStyle/>
        <a:p>
          <a:endParaRPr lang="nb-NO"/>
        </a:p>
      </dgm:t>
    </dgm:pt>
    <dgm:pt modelId="{3FA50CEA-6603-46DA-8700-4641660EF748}" type="pres">
      <dgm:prSet presAssocID="{9AD96498-ABF4-47DC-AE74-12957D1979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CE6837EA-8BC6-4D5B-92C4-C21F507BF4A0}" type="pres">
      <dgm:prSet presAssocID="{6DFA8F95-2955-4620-BAB3-505DA7225EE9}" presName="node" presStyleLbl="node1" presStyleIdx="0" presStyleCnt="4" custScaleX="43173" custScaleY="51044" custLinFactNeighborX="-26657" custLinFactNeighborY="-78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AC047B-CE3A-41D7-9161-CA440C7A6F62}" type="pres">
      <dgm:prSet presAssocID="{3C37082B-A6F6-423D-A131-6C3F2DFA4257}" presName="sibTrans" presStyleCnt="0"/>
      <dgm:spPr/>
    </dgm:pt>
    <dgm:pt modelId="{BCE9795F-66BC-43B8-AF95-FB7F6F75064A}" type="pres">
      <dgm:prSet presAssocID="{4E2E6C2B-E00B-4CF1-BCF2-BE8D44794D27}" presName="node" presStyleLbl="node1" presStyleIdx="1" presStyleCnt="4" custScaleX="53567" custScaleY="54220" custLinFactNeighborX="-3846" custLinFactNeighborY="-304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B524F77-781D-4F88-896F-E4BB8B6AEF39}" type="pres">
      <dgm:prSet presAssocID="{9DE8EEAC-A4E8-4EA7-A413-F4CDC8FEB264}" presName="sibTrans" presStyleCnt="0"/>
      <dgm:spPr/>
    </dgm:pt>
    <dgm:pt modelId="{DECB6F2B-C6DB-4524-BA2D-F0B5C71E755D}" type="pres">
      <dgm:prSet presAssocID="{1CE88981-992E-4697-8EFB-7A08D2DB3E3C}" presName="node" presStyleLbl="node1" presStyleIdx="2" presStyleCnt="4" custScaleX="49867" custScaleY="65229" custLinFactNeighborX="-3453" custLinFactNeighborY="-139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734C503-6E83-428A-98AB-0B0709EFF541}" type="pres">
      <dgm:prSet presAssocID="{8AEBF2E3-ADD5-4FD5-BA39-10CB88EC3081}" presName="sibTrans" presStyleCnt="0"/>
      <dgm:spPr/>
    </dgm:pt>
    <dgm:pt modelId="{A31756C6-24E9-4FEF-8BCA-5B84B484A93A}" type="pres">
      <dgm:prSet presAssocID="{ED54935D-46F1-4ED8-959A-6F3364B123A6}" presName="node" presStyleLbl="node1" presStyleIdx="3" presStyleCnt="4" custScaleX="62025" custScaleY="65032" custLinFactNeighborX="54360" custLinFactNeighborY="-55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1FBA795-C025-4B91-9FD9-C19BE18F5937}" type="presOf" srcId="{1CE88981-992E-4697-8EFB-7A08D2DB3E3C}" destId="{DECB6F2B-C6DB-4524-BA2D-F0B5C71E755D}" srcOrd="0" destOrd="0" presId="urn:microsoft.com/office/officeart/2005/8/layout/default"/>
    <dgm:cxn modelId="{077BEAA5-9565-48D6-A201-5447A9393211}" srcId="{9AD96498-ABF4-47DC-AE74-12957D1979BA}" destId="{1CE88981-992E-4697-8EFB-7A08D2DB3E3C}" srcOrd="2" destOrd="0" parTransId="{E494F66B-4A35-4B92-BAEF-F8F5EBD41AEC}" sibTransId="{8AEBF2E3-ADD5-4FD5-BA39-10CB88EC3081}"/>
    <dgm:cxn modelId="{56F6326D-99EB-4F2F-BCC6-68ACE7BD7917}" type="presOf" srcId="{ED54935D-46F1-4ED8-959A-6F3364B123A6}" destId="{A31756C6-24E9-4FEF-8BCA-5B84B484A93A}" srcOrd="0" destOrd="0" presId="urn:microsoft.com/office/officeart/2005/8/layout/default"/>
    <dgm:cxn modelId="{D5CE20B8-B059-4A79-A772-78AF39986F21}" type="presOf" srcId="{6DFA8F95-2955-4620-BAB3-505DA7225EE9}" destId="{CE6837EA-8BC6-4D5B-92C4-C21F507BF4A0}" srcOrd="0" destOrd="0" presId="urn:microsoft.com/office/officeart/2005/8/layout/default"/>
    <dgm:cxn modelId="{E1771460-2F86-47CF-BF49-D37855E1083B}" type="presOf" srcId="{9AD96498-ABF4-47DC-AE74-12957D1979BA}" destId="{3FA50CEA-6603-46DA-8700-4641660EF748}" srcOrd="0" destOrd="0" presId="urn:microsoft.com/office/officeart/2005/8/layout/default"/>
    <dgm:cxn modelId="{5598C264-CEE0-4CFD-92CB-B0079587C3F0}" srcId="{9AD96498-ABF4-47DC-AE74-12957D1979BA}" destId="{ED54935D-46F1-4ED8-959A-6F3364B123A6}" srcOrd="3" destOrd="0" parTransId="{B2A21CA8-A9F5-4056-9683-16F9CD572DFB}" sibTransId="{6004C94E-A330-4C70-A4C0-8C411A369982}"/>
    <dgm:cxn modelId="{7C4C49DE-51DC-4368-A8A2-49E98A6A57C3}" type="presOf" srcId="{4E2E6C2B-E00B-4CF1-BCF2-BE8D44794D27}" destId="{BCE9795F-66BC-43B8-AF95-FB7F6F75064A}" srcOrd="0" destOrd="0" presId="urn:microsoft.com/office/officeart/2005/8/layout/default"/>
    <dgm:cxn modelId="{9773F1E8-C275-42B0-88E9-991E7317D1BE}" srcId="{9AD96498-ABF4-47DC-AE74-12957D1979BA}" destId="{4E2E6C2B-E00B-4CF1-BCF2-BE8D44794D27}" srcOrd="1" destOrd="0" parTransId="{64F89230-FAD0-4B2D-8F17-CFDE0C3198A3}" sibTransId="{9DE8EEAC-A4E8-4EA7-A413-F4CDC8FEB264}"/>
    <dgm:cxn modelId="{29EEF6F8-F9DA-465D-80EB-0A079F86BD13}" srcId="{9AD96498-ABF4-47DC-AE74-12957D1979BA}" destId="{6DFA8F95-2955-4620-BAB3-505DA7225EE9}" srcOrd="0" destOrd="0" parTransId="{46C134C1-8F4B-4B75-BA83-893D1CF618A9}" sibTransId="{3C37082B-A6F6-423D-A131-6C3F2DFA4257}"/>
    <dgm:cxn modelId="{58960F73-A314-41B2-8719-D77B4BF0AD2C}" type="presParOf" srcId="{3FA50CEA-6603-46DA-8700-4641660EF748}" destId="{CE6837EA-8BC6-4D5B-92C4-C21F507BF4A0}" srcOrd="0" destOrd="0" presId="urn:microsoft.com/office/officeart/2005/8/layout/default"/>
    <dgm:cxn modelId="{A5037F71-4ADC-4224-85F5-EDA526641A1B}" type="presParOf" srcId="{3FA50CEA-6603-46DA-8700-4641660EF748}" destId="{09AC047B-CE3A-41D7-9161-CA440C7A6F62}" srcOrd="1" destOrd="0" presId="urn:microsoft.com/office/officeart/2005/8/layout/default"/>
    <dgm:cxn modelId="{368D957E-838B-4D81-A14B-EA7CEDDDD7DC}" type="presParOf" srcId="{3FA50CEA-6603-46DA-8700-4641660EF748}" destId="{BCE9795F-66BC-43B8-AF95-FB7F6F75064A}" srcOrd="2" destOrd="0" presId="urn:microsoft.com/office/officeart/2005/8/layout/default"/>
    <dgm:cxn modelId="{26A14D0E-F395-47C5-83EA-4245199290F7}" type="presParOf" srcId="{3FA50CEA-6603-46DA-8700-4641660EF748}" destId="{4B524F77-781D-4F88-896F-E4BB8B6AEF39}" srcOrd="3" destOrd="0" presId="urn:microsoft.com/office/officeart/2005/8/layout/default"/>
    <dgm:cxn modelId="{746A4F9F-0B79-4078-A024-1ED12062A610}" type="presParOf" srcId="{3FA50CEA-6603-46DA-8700-4641660EF748}" destId="{DECB6F2B-C6DB-4524-BA2D-F0B5C71E755D}" srcOrd="4" destOrd="0" presId="urn:microsoft.com/office/officeart/2005/8/layout/default"/>
    <dgm:cxn modelId="{0F5756E2-0FDD-41E1-8AC7-E6C5C7A07AC3}" type="presParOf" srcId="{3FA50CEA-6603-46DA-8700-4641660EF748}" destId="{2734C503-6E83-428A-98AB-0B0709EFF541}" srcOrd="5" destOrd="0" presId="urn:microsoft.com/office/officeart/2005/8/layout/default"/>
    <dgm:cxn modelId="{2D27EC48-0836-4ECA-8D71-931ACDC2663A}" type="presParOf" srcId="{3FA50CEA-6603-46DA-8700-4641660EF748}" destId="{A31756C6-24E9-4FEF-8BCA-5B84B484A93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75D95C-7B1A-40F3-A692-2CFBF0BA04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3E20530-67AF-4D1B-94D7-540BC710530C}">
      <dgm:prSet phldrT="[Tekst]"/>
      <dgm:spPr/>
      <dgm:t>
        <a:bodyPr/>
        <a:lstStyle/>
        <a:p>
          <a:r>
            <a:rPr lang="nb-NO" dirty="0" smtClean="0"/>
            <a:t>Foresatte, elev eller ansatte ved skolen melder om krenkende atferd</a:t>
          </a:r>
          <a:endParaRPr lang="nb-NO" dirty="0"/>
        </a:p>
      </dgm:t>
    </dgm:pt>
    <dgm:pt modelId="{6A7A727F-57F9-4CA0-A212-BD3B95CAE4BE}" type="parTrans" cxnId="{E161931C-0B63-4D3E-8950-5356AC2FC595}">
      <dgm:prSet/>
      <dgm:spPr/>
      <dgm:t>
        <a:bodyPr/>
        <a:lstStyle/>
        <a:p>
          <a:endParaRPr lang="nb-NO"/>
        </a:p>
      </dgm:t>
    </dgm:pt>
    <dgm:pt modelId="{8493DE0A-3B6F-42D6-BAC0-4BDD00CF942B}" type="sibTrans" cxnId="{E161931C-0B63-4D3E-8950-5356AC2FC595}">
      <dgm:prSet/>
      <dgm:spPr/>
      <dgm:t>
        <a:bodyPr/>
        <a:lstStyle/>
        <a:p>
          <a:endParaRPr lang="nb-NO"/>
        </a:p>
      </dgm:t>
    </dgm:pt>
    <dgm:pt modelId="{995E7624-00CB-49F0-AF34-689781C6470B}">
      <dgm:prSet phldrT="[Tekst]" custT="1"/>
      <dgm:spPr/>
      <dgm:t>
        <a:bodyPr/>
        <a:lstStyle/>
        <a:p>
          <a:r>
            <a:rPr lang="nb-NO" sz="2400" b="1" dirty="0" smtClean="0"/>
            <a:t>Skolens handlingsplikt</a:t>
          </a:r>
        </a:p>
        <a:p>
          <a:r>
            <a:rPr lang="nb-NO" sz="1800" dirty="0" smtClean="0"/>
            <a:t>(inntrer når en ansatt får kunnskap om krenkende atferd)</a:t>
          </a:r>
          <a:endParaRPr lang="nb-NO" sz="1800" dirty="0"/>
        </a:p>
      </dgm:t>
    </dgm:pt>
    <dgm:pt modelId="{4BD41491-9918-4CAF-80BF-E882321BB514}" type="parTrans" cxnId="{19E78916-FB7C-46DE-B86F-5226F88F6258}">
      <dgm:prSet/>
      <dgm:spPr/>
      <dgm:t>
        <a:bodyPr/>
        <a:lstStyle/>
        <a:p>
          <a:endParaRPr lang="nb-NO"/>
        </a:p>
      </dgm:t>
    </dgm:pt>
    <dgm:pt modelId="{D05C78FF-9487-42E4-982C-66FC85788E95}" type="sibTrans" cxnId="{19E78916-FB7C-46DE-B86F-5226F88F6258}">
      <dgm:prSet/>
      <dgm:spPr/>
      <dgm:t>
        <a:bodyPr/>
        <a:lstStyle/>
        <a:p>
          <a:endParaRPr lang="nb-NO"/>
        </a:p>
      </dgm:t>
    </dgm:pt>
    <dgm:pt modelId="{3E0CE28D-46B4-43A4-9F3D-82B6883C9BD5}">
      <dgm:prSet phldrT="[Tekst]" custT="1"/>
      <dgm:spPr/>
      <dgm:t>
        <a:bodyPr/>
        <a:lstStyle/>
        <a:p>
          <a:pPr algn="ctr"/>
          <a:r>
            <a:rPr lang="nb-NO" sz="2400" b="1" dirty="0" smtClean="0"/>
            <a:t>Fatte enkeltvedtak etter §9a-3</a:t>
          </a:r>
        </a:p>
        <a:p>
          <a:pPr algn="l"/>
          <a:r>
            <a:rPr lang="nb-NO" sz="1700" dirty="0" smtClean="0"/>
            <a:t>- Rektors ansvar</a:t>
          </a:r>
        </a:p>
        <a:p>
          <a:pPr algn="l"/>
          <a:r>
            <a:rPr lang="nb-NO" sz="1700" dirty="0" smtClean="0"/>
            <a:t>- Saken skal behandles "snarest mulig" og vedtak skal fattes "innen rimelig tid".</a:t>
          </a:r>
        </a:p>
        <a:p>
          <a:pPr algn="l"/>
          <a:r>
            <a:rPr lang="nb-NO" sz="1700" dirty="0" smtClean="0"/>
            <a:t>- Skolen skal i vedtak ta stilling til om elevens rett til et godt psykososialt miljø er oppfylt. </a:t>
          </a:r>
        </a:p>
        <a:p>
          <a:pPr algn="l"/>
          <a:r>
            <a:rPr lang="nb-NO" sz="1700" dirty="0" smtClean="0"/>
            <a:t> - Dersom retten til et godt </a:t>
          </a:r>
          <a:r>
            <a:rPr lang="nb-NO" sz="1700" smtClean="0"/>
            <a:t>psykososialt miljø ikke </a:t>
          </a:r>
          <a:r>
            <a:rPr lang="nb-NO" sz="1700" dirty="0" smtClean="0"/>
            <a:t>er oppfylt skal vedtaket fastsette hvilke tiltak som skal iverksettes.</a:t>
          </a:r>
        </a:p>
        <a:p>
          <a:pPr algn="l"/>
          <a:endParaRPr lang="nb-NO" sz="1700" dirty="0"/>
        </a:p>
      </dgm:t>
    </dgm:pt>
    <dgm:pt modelId="{395924A4-D6AF-46D6-8286-55AF063736E3}" type="parTrans" cxnId="{665A11CD-DA56-4127-9F38-9C1B8EAB7B89}">
      <dgm:prSet/>
      <dgm:spPr/>
      <dgm:t>
        <a:bodyPr/>
        <a:lstStyle/>
        <a:p>
          <a:endParaRPr lang="nb-NO"/>
        </a:p>
      </dgm:t>
    </dgm:pt>
    <dgm:pt modelId="{19368B0E-DD66-4475-9087-A4CBB53F01AD}" type="sibTrans" cxnId="{665A11CD-DA56-4127-9F38-9C1B8EAB7B89}">
      <dgm:prSet/>
      <dgm:spPr/>
      <dgm:t>
        <a:bodyPr/>
        <a:lstStyle/>
        <a:p>
          <a:endParaRPr lang="nb-NO"/>
        </a:p>
      </dgm:t>
    </dgm:pt>
    <dgm:pt modelId="{8B14EA2D-CC77-4C81-9FF1-15292FE28C4E}">
      <dgm:prSet phldrT="[Tekst]" custT="1"/>
      <dgm:spPr/>
      <dgm:t>
        <a:bodyPr/>
        <a:lstStyle/>
        <a:p>
          <a:r>
            <a:rPr lang="nb-NO" sz="2400" b="1" dirty="0" smtClean="0"/>
            <a:t>Skolens varslingsplikt.</a:t>
          </a:r>
        </a:p>
        <a:p>
          <a:r>
            <a:rPr lang="nb-NO" sz="2000" dirty="0" smtClean="0"/>
            <a:t>(når undersøkelse viser at det er forhold som bør følges opp, skal ledelsen varsles)</a:t>
          </a:r>
        </a:p>
        <a:p>
          <a:r>
            <a:rPr lang="nb-NO" sz="2000" dirty="0" smtClean="0"/>
            <a:t>Vi varsler tidligere!!</a:t>
          </a:r>
          <a:endParaRPr lang="nb-NO" sz="2000" dirty="0"/>
        </a:p>
      </dgm:t>
    </dgm:pt>
    <dgm:pt modelId="{96E48CBC-9C8A-4313-8E26-FAF582633CA7}" type="parTrans" cxnId="{7095C4A2-8EAE-4AAD-9B9A-6C2248B798DC}">
      <dgm:prSet/>
      <dgm:spPr/>
      <dgm:t>
        <a:bodyPr/>
        <a:lstStyle/>
        <a:p>
          <a:endParaRPr lang="nb-NO"/>
        </a:p>
      </dgm:t>
    </dgm:pt>
    <dgm:pt modelId="{FB53033C-8DA4-4A85-BB16-A79AE80E77A6}" type="sibTrans" cxnId="{7095C4A2-8EAE-4AAD-9B9A-6C2248B798DC}">
      <dgm:prSet/>
      <dgm:spPr/>
      <dgm:t>
        <a:bodyPr/>
        <a:lstStyle/>
        <a:p>
          <a:endParaRPr lang="nb-NO"/>
        </a:p>
      </dgm:t>
    </dgm:pt>
    <dgm:pt modelId="{AB6D7469-990F-409C-9A22-E3D0B3AEADB5}">
      <dgm:prSet custT="1"/>
      <dgm:spPr/>
      <dgm:t>
        <a:bodyPr/>
        <a:lstStyle/>
        <a:p>
          <a:r>
            <a:rPr lang="nb-NO" sz="2400" b="1" dirty="0" smtClean="0"/>
            <a:t>Skolens plikt til å undersøke</a:t>
          </a:r>
        </a:p>
        <a:p>
          <a:r>
            <a:rPr lang="nb-NO" sz="1800" dirty="0" smtClean="0"/>
            <a:t>(få klarhet i faktiske hendelser)</a:t>
          </a:r>
          <a:endParaRPr lang="nb-NO" sz="1800" dirty="0"/>
        </a:p>
      </dgm:t>
    </dgm:pt>
    <dgm:pt modelId="{349E0254-B492-4B23-AD9F-CE79F21BB04C}" type="parTrans" cxnId="{EA20FB77-52F9-4D0F-9819-70AF457755AA}">
      <dgm:prSet/>
      <dgm:spPr/>
      <dgm:t>
        <a:bodyPr/>
        <a:lstStyle/>
        <a:p>
          <a:endParaRPr lang="nb-NO"/>
        </a:p>
      </dgm:t>
    </dgm:pt>
    <dgm:pt modelId="{43BCF2B3-F01C-428E-B43C-989D18C667A6}" type="sibTrans" cxnId="{EA20FB77-52F9-4D0F-9819-70AF457755AA}">
      <dgm:prSet/>
      <dgm:spPr/>
      <dgm:t>
        <a:bodyPr/>
        <a:lstStyle/>
        <a:p>
          <a:endParaRPr lang="nb-NO"/>
        </a:p>
      </dgm:t>
    </dgm:pt>
    <dgm:pt modelId="{3B13C10A-9634-4C65-B801-D2D78D05031A}" type="pres">
      <dgm:prSet presAssocID="{1A75D95C-7B1A-40F3-A692-2CFBF0BA04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ECF51FAA-3913-4C16-8801-1E28F06CF52A}" type="pres">
      <dgm:prSet presAssocID="{C3E20530-67AF-4D1B-94D7-540BC710530C}" presName="node" presStyleLbl="node1" presStyleIdx="0" presStyleCnt="5" custLinFactNeighborX="-126" custLinFactNeighborY="-4999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3B679B-FBCD-46BB-9539-FFCFB3247405}" type="pres">
      <dgm:prSet presAssocID="{8493DE0A-3B6F-42D6-BAC0-4BDD00CF942B}" presName="sibTrans" presStyleCnt="0"/>
      <dgm:spPr/>
    </dgm:pt>
    <dgm:pt modelId="{59764031-98D0-4D84-81FD-F90BF2C32F63}" type="pres">
      <dgm:prSet presAssocID="{995E7624-00CB-49F0-AF34-689781C6470B}" presName="node" presStyleLbl="node1" presStyleIdx="1" presStyleCnt="5" custLinFactNeighborX="0" custLinFactNeighborY="-201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D094CD2-54AB-4CE6-83C7-F23B324D3D56}" type="pres">
      <dgm:prSet presAssocID="{D05C78FF-9487-42E4-982C-66FC85788E95}" presName="sibTrans" presStyleCnt="0"/>
      <dgm:spPr/>
    </dgm:pt>
    <dgm:pt modelId="{6C674BB7-C669-4A7A-8930-0F767E1FFFFA}" type="pres">
      <dgm:prSet presAssocID="{AB6D7469-990F-409C-9A22-E3D0B3AEADB5}" presName="node" presStyleLbl="node1" presStyleIdx="2" presStyleCnt="5" custLinFactNeighborY="208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2CDFFBA-7C0E-49AD-9DF4-06CBE049AFFF}" type="pres">
      <dgm:prSet presAssocID="{43BCF2B3-F01C-428E-B43C-989D18C667A6}" presName="sibTrans" presStyleCnt="0"/>
      <dgm:spPr/>
    </dgm:pt>
    <dgm:pt modelId="{9D6D6B1D-F311-4D2C-93BD-667FE94FD698}" type="pres">
      <dgm:prSet presAssocID="{3E0CE28D-46B4-43A4-9F3D-82B6883C9BD5}" presName="node" presStyleLbl="node1" presStyleIdx="3" presStyleCnt="5" custScaleX="231801" custScaleY="187371" custLinFactX="38069" custLinFactNeighborX="100000" custLinFactNeighborY="-121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493BD42-0341-479D-9512-6FD66D143259}" type="pres">
      <dgm:prSet presAssocID="{19368B0E-DD66-4475-9087-A4CBB53F01AD}" presName="sibTrans" presStyleCnt="0"/>
      <dgm:spPr/>
    </dgm:pt>
    <dgm:pt modelId="{24BE66E5-6A59-4C60-9051-7CECABA4C91F}" type="pres">
      <dgm:prSet presAssocID="{8B14EA2D-CC77-4C81-9FF1-15292FE28C4E}" presName="node" presStyleLbl="node1" presStyleIdx="4" presStyleCnt="5" custScaleX="122199" custScaleY="147423" custLinFactX="-100000" custLinFactNeighborX="-144087" custLinFactNeighborY="-1120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D5F1234-0226-42D5-88B1-D17A34568CAB}" type="presOf" srcId="{C3E20530-67AF-4D1B-94D7-540BC710530C}" destId="{ECF51FAA-3913-4C16-8801-1E28F06CF52A}" srcOrd="0" destOrd="0" presId="urn:microsoft.com/office/officeart/2005/8/layout/default"/>
    <dgm:cxn modelId="{9A1C0C9D-1193-45A4-A7DF-BDD12D938EB1}" type="presOf" srcId="{3E0CE28D-46B4-43A4-9F3D-82B6883C9BD5}" destId="{9D6D6B1D-F311-4D2C-93BD-667FE94FD698}" srcOrd="0" destOrd="0" presId="urn:microsoft.com/office/officeart/2005/8/layout/default"/>
    <dgm:cxn modelId="{1AE87E67-E047-42A8-A5F4-6C998A491FC1}" type="presOf" srcId="{995E7624-00CB-49F0-AF34-689781C6470B}" destId="{59764031-98D0-4D84-81FD-F90BF2C32F63}" srcOrd="0" destOrd="0" presId="urn:microsoft.com/office/officeart/2005/8/layout/default"/>
    <dgm:cxn modelId="{C1842D82-9E70-4D4F-AB86-75A693D1E167}" type="presOf" srcId="{8B14EA2D-CC77-4C81-9FF1-15292FE28C4E}" destId="{24BE66E5-6A59-4C60-9051-7CECABA4C91F}" srcOrd="0" destOrd="0" presId="urn:microsoft.com/office/officeart/2005/8/layout/default"/>
    <dgm:cxn modelId="{665A11CD-DA56-4127-9F38-9C1B8EAB7B89}" srcId="{1A75D95C-7B1A-40F3-A692-2CFBF0BA04FF}" destId="{3E0CE28D-46B4-43A4-9F3D-82B6883C9BD5}" srcOrd="3" destOrd="0" parTransId="{395924A4-D6AF-46D6-8286-55AF063736E3}" sibTransId="{19368B0E-DD66-4475-9087-A4CBB53F01AD}"/>
    <dgm:cxn modelId="{EA20FB77-52F9-4D0F-9819-70AF457755AA}" srcId="{1A75D95C-7B1A-40F3-A692-2CFBF0BA04FF}" destId="{AB6D7469-990F-409C-9A22-E3D0B3AEADB5}" srcOrd="2" destOrd="0" parTransId="{349E0254-B492-4B23-AD9F-CE79F21BB04C}" sibTransId="{43BCF2B3-F01C-428E-B43C-989D18C667A6}"/>
    <dgm:cxn modelId="{7095C4A2-8EAE-4AAD-9B9A-6C2248B798DC}" srcId="{1A75D95C-7B1A-40F3-A692-2CFBF0BA04FF}" destId="{8B14EA2D-CC77-4C81-9FF1-15292FE28C4E}" srcOrd="4" destOrd="0" parTransId="{96E48CBC-9C8A-4313-8E26-FAF582633CA7}" sibTransId="{FB53033C-8DA4-4A85-BB16-A79AE80E77A6}"/>
    <dgm:cxn modelId="{3BA34324-CC43-453A-ADB2-F2A72A940D1B}" type="presOf" srcId="{AB6D7469-990F-409C-9A22-E3D0B3AEADB5}" destId="{6C674BB7-C669-4A7A-8930-0F767E1FFFFA}" srcOrd="0" destOrd="0" presId="urn:microsoft.com/office/officeart/2005/8/layout/default"/>
    <dgm:cxn modelId="{6449F7B6-2142-46B3-8D47-DD07A49BC4DE}" type="presOf" srcId="{1A75D95C-7B1A-40F3-A692-2CFBF0BA04FF}" destId="{3B13C10A-9634-4C65-B801-D2D78D05031A}" srcOrd="0" destOrd="0" presId="urn:microsoft.com/office/officeart/2005/8/layout/default"/>
    <dgm:cxn modelId="{E161931C-0B63-4D3E-8950-5356AC2FC595}" srcId="{1A75D95C-7B1A-40F3-A692-2CFBF0BA04FF}" destId="{C3E20530-67AF-4D1B-94D7-540BC710530C}" srcOrd="0" destOrd="0" parTransId="{6A7A727F-57F9-4CA0-A212-BD3B95CAE4BE}" sibTransId="{8493DE0A-3B6F-42D6-BAC0-4BDD00CF942B}"/>
    <dgm:cxn modelId="{19E78916-FB7C-46DE-B86F-5226F88F6258}" srcId="{1A75D95C-7B1A-40F3-A692-2CFBF0BA04FF}" destId="{995E7624-00CB-49F0-AF34-689781C6470B}" srcOrd="1" destOrd="0" parTransId="{4BD41491-9918-4CAF-80BF-E882321BB514}" sibTransId="{D05C78FF-9487-42E4-982C-66FC85788E95}"/>
    <dgm:cxn modelId="{1FB633F1-F3E6-48A5-93CF-E12BA9B74CB1}" type="presParOf" srcId="{3B13C10A-9634-4C65-B801-D2D78D05031A}" destId="{ECF51FAA-3913-4C16-8801-1E28F06CF52A}" srcOrd="0" destOrd="0" presId="urn:microsoft.com/office/officeart/2005/8/layout/default"/>
    <dgm:cxn modelId="{61AFA3BC-317D-41B9-A6F8-BDDA1B76CD45}" type="presParOf" srcId="{3B13C10A-9634-4C65-B801-D2D78D05031A}" destId="{963B679B-FBCD-46BB-9539-FFCFB3247405}" srcOrd="1" destOrd="0" presId="urn:microsoft.com/office/officeart/2005/8/layout/default"/>
    <dgm:cxn modelId="{D7F22346-92B1-4738-9537-6FDF31D93751}" type="presParOf" srcId="{3B13C10A-9634-4C65-B801-D2D78D05031A}" destId="{59764031-98D0-4D84-81FD-F90BF2C32F63}" srcOrd="2" destOrd="0" presId="urn:microsoft.com/office/officeart/2005/8/layout/default"/>
    <dgm:cxn modelId="{89EF3E15-46D9-467D-B67C-D1705E9360C7}" type="presParOf" srcId="{3B13C10A-9634-4C65-B801-D2D78D05031A}" destId="{2D094CD2-54AB-4CE6-83C7-F23B324D3D56}" srcOrd="3" destOrd="0" presId="urn:microsoft.com/office/officeart/2005/8/layout/default"/>
    <dgm:cxn modelId="{1ABAF6F8-86D4-4D38-846F-AE92708A4ACD}" type="presParOf" srcId="{3B13C10A-9634-4C65-B801-D2D78D05031A}" destId="{6C674BB7-C669-4A7A-8930-0F767E1FFFFA}" srcOrd="4" destOrd="0" presId="urn:microsoft.com/office/officeart/2005/8/layout/default"/>
    <dgm:cxn modelId="{DBEB121C-116C-4ECD-A03C-CE5047DC9F06}" type="presParOf" srcId="{3B13C10A-9634-4C65-B801-D2D78D05031A}" destId="{32CDFFBA-7C0E-49AD-9DF4-06CBE049AFFF}" srcOrd="5" destOrd="0" presId="urn:microsoft.com/office/officeart/2005/8/layout/default"/>
    <dgm:cxn modelId="{937895E8-C042-466B-9BE9-36CC5C4EBEA5}" type="presParOf" srcId="{3B13C10A-9634-4C65-B801-D2D78D05031A}" destId="{9D6D6B1D-F311-4D2C-93BD-667FE94FD698}" srcOrd="6" destOrd="0" presId="urn:microsoft.com/office/officeart/2005/8/layout/default"/>
    <dgm:cxn modelId="{A2E7D5E6-1A27-4EC1-8603-A208FB39A044}" type="presParOf" srcId="{3B13C10A-9634-4C65-B801-D2D78D05031A}" destId="{7493BD42-0341-479D-9512-6FD66D143259}" srcOrd="7" destOrd="0" presId="urn:microsoft.com/office/officeart/2005/8/layout/default"/>
    <dgm:cxn modelId="{636746CC-89A4-4AC5-9163-2DA2FEBDEC4B}" type="presParOf" srcId="{3B13C10A-9634-4C65-B801-D2D78D05031A}" destId="{24BE66E5-6A59-4C60-9051-7CECABA4C91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8A185-E80D-4587-B567-8FF28B9BA817}">
      <dsp:nvSpPr>
        <dsp:cNvPr id="0" name=""/>
        <dsp:cNvSpPr/>
      </dsp:nvSpPr>
      <dsp:spPr>
        <a:xfrm>
          <a:off x="7703" y="743958"/>
          <a:ext cx="2762278" cy="1381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1. </a:t>
          </a:r>
          <a:r>
            <a:rPr lang="nb-NO" sz="1600" kern="1200" dirty="0" smtClean="0"/>
            <a:t>Kontakt kontaktlærer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Legg frem bekymring</a:t>
          </a:r>
          <a:endParaRPr lang="nb-NO" sz="1600" kern="1200" dirty="0"/>
        </a:p>
      </dsp:txBody>
      <dsp:txXfrm>
        <a:off x="48155" y="784410"/>
        <a:ext cx="2681374" cy="1300235"/>
      </dsp:txXfrm>
    </dsp:sp>
    <dsp:sp modelId="{018A3F6C-AF71-469F-9C81-1022300E0969}">
      <dsp:nvSpPr>
        <dsp:cNvPr id="0" name=""/>
        <dsp:cNvSpPr/>
      </dsp:nvSpPr>
      <dsp:spPr>
        <a:xfrm rot="19088293">
          <a:off x="2652914" y="1102419"/>
          <a:ext cx="917301" cy="52068"/>
        </a:xfrm>
        <a:custGeom>
          <a:avLst/>
          <a:gdLst/>
          <a:ahLst/>
          <a:cxnLst/>
          <a:rect l="0" t="0" r="0" b="0"/>
          <a:pathLst>
            <a:path>
              <a:moveTo>
                <a:pt x="0" y="26034"/>
              </a:moveTo>
              <a:lnTo>
                <a:pt x="917301" y="26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/>
        </a:p>
      </dsp:txBody>
      <dsp:txXfrm>
        <a:off x="3088632" y="1105521"/>
        <a:ext cx="45865" cy="45865"/>
      </dsp:txXfrm>
    </dsp:sp>
    <dsp:sp modelId="{19C4071B-C23D-4378-8D82-1086D8D48EFB}">
      <dsp:nvSpPr>
        <dsp:cNvPr id="0" name=""/>
        <dsp:cNvSpPr/>
      </dsp:nvSpPr>
      <dsp:spPr>
        <a:xfrm>
          <a:off x="3453148" y="131810"/>
          <a:ext cx="2762278" cy="1381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2a. Møte med foresatte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God relevant informasjon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Avtal tiltak for en avgrenset periode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Samtykke til videre drøfting i R-team (Ressursteam)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>
        <a:off x="3493600" y="172262"/>
        <a:ext cx="2681374" cy="1300235"/>
      </dsp:txXfrm>
    </dsp:sp>
    <dsp:sp modelId="{913B539D-108D-4595-ABB5-C1351DF2B478}">
      <dsp:nvSpPr>
        <dsp:cNvPr id="0" name=""/>
        <dsp:cNvSpPr/>
      </dsp:nvSpPr>
      <dsp:spPr>
        <a:xfrm rot="21540893">
          <a:off x="6215384" y="791477"/>
          <a:ext cx="566350" cy="52068"/>
        </a:xfrm>
        <a:custGeom>
          <a:avLst/>
          <a:gdLst/>
          <a:ahLst/>
          <a:cxnLst/>
          <a:rect l="0" t="0" r="0" b="0"/>
          <a:pathLst>
            <a:path>
              <a:moveTo>
                <a:pt x="0" y="26034"/>
              </a:moveTo>
              <a:lnTo>
                <a:pt x="566350" y="26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/>
        </a:p>
      </dsp:txBody>
      <dsp:txXfrm>
        <a:off x="6484401" y="803352"/>
        <a:ext cx="28317" cy="28317"/>
      </dsp:txXfrm>
    </dsp:sp>
    <dsp:sp modelId="{F678A607-5215-48C6-ADDE-9E705ED799CB}">
      <dsp:nvSpPr>
        <dsp:cNvPr id="0" name=""/>
        <dsp:cNvSpPr/>
      </dsp:nvSpPr>
      <dsp:spPr>
        <a:xfrm>
          <a:off x="6781693" y="122073"/>
          <a:ext cx="2762278" cy="13811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Iverksette </a:t>
          </a:r>
          <a:r>
            <a:rPr lang="nb-NO" sz="1400" b="1" kern="1200" dirty="0" smtClean="0"/>
            <a:t>tiltak i samarbeid med kontaktlærer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Oppfølgingsmøte</a:t>
          </a:r>
          <a:endParaRPr lang="nb-NO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Om tiltakene er tilstrekkelig </a:t>
          </a:r>
          <a:r>
            <a:rPr lang="nb-NO" sz="1400" kern="1200" dirty="0" smtClean="0"/>
            <a:t>avsluttes saken</a:t>
          </a:r>
          <a:endParaRPr lang="nb-NO" sz="1400" kern="1200" dirty="0"/>
        </a:p>
      </dsp:txBody>
      <dsp:txXfrm>
        <a:off x="6822145" y="162525"/>
        <a:ext cx="2681374" cy="1300235"/>
      </dsp:txXfrm>
    </dsp:sp>
    <dsp:sp modelId="{D7EC7269-22EF-4BFC-AA32-E32C26E6EBB4}">
      <dsp:nvSpPr>
        <dsp:cNvPr id="0" name=""/>
        <dsp:cNvSpPr/>
      </dsp:nvSpPr>
      <dsp:spPr>
        <a:xfrm rot="3963117">
          <a:off x="2323443" y="2095420"/>
          <a:ext cx="1503263" cy="52068"/>
        </a:xfrm>
        <a:custGeom>
          <a:avLst/>
          <a:gdLst/>
          <a:ahLst/>
          <a:cxnLst/>
          <a:rect l="0" t="0" r="0" b="0"/>
          <a:pathLst>
            <a:path>
              <a:moveTo>
                <a:pt x="0" y="26034"/>
              </a:moveTo>
              <a:lnTo>
                <a:pt x="1503263" y="26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/>
        </a:p>
      </dsp:txBody>
      <dsp:txXfrm>
        <a:off x="3037493" y="2083873"/>
        <a:ext cx="75163" cy="75163"/>
      </dsp:txXfrm>
    </dsp:sp>
    <dsp:sp modelId="{722721F0-8DE7-461B-85E3-D2238F0B98CB}">
      <dsp:nvSpPr>
        <dsp:cNvPr id="0" name=""/>
        <dsp:cNvSpPr/>
      </dsp:nvSpPr>
      <dsp:spPr>
        <a:xfrm>
          <a:off x="3380169" y="1950825"/>
          <a:ext cx="2762278" cy="1715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2b. Møte med foresatte og sosiallærer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God relevant informasjon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Avtal tiltak for en avgrenset periode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Samtykke for videre drøfting i          R-team</a:t>
          </a:r>
          <a:endParaRPr lang="nb-NO" sz="1400" kern="1200" dirty="0"/>
        </a:p>
      </dsp:txBody>
      <dsp:txXfrm>
        <a:off x="3430403" y="2001059"/>
        <a:ext cx="2661810" cy="1614644"/>
      </dsp:txXfrm>
    </dsp:sp>
    <dsp:sp modelId="{5C5E6254-86C3-40F9-8E89-36AC4393A80B}">
      <dsp:nvSpPr>
        <dsp:cNvPr id="0" name=""/>
        <dsp:cNvSpPr/>
      </dsp:nvSpPr>
      <dsp:spPr>
        <a:xfrm rot="2604678">
          <a:off x="6050034" y="3014503"/>
          <a:ext cx="675626" cy="52068"/>
        </a:xfrm>
        <a:custGeom>
          <a:avLst/>
          <a:gdLst/>
          <a:ahLst/>
          <a:cxnLst/>
          <a:rect l="0" t="0" r="0" b="0"/>
          <a:pathLst>
            <a:path>
              <a:moveTo>
                <a:pt x="0" y="26034"/>
              </a:moveTo>
              <a:lnTo>
                <a:pt x="675626" y="260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/>
        </a:p>
      </dsp:txBody>
      <dsp:txXfrm>
        <a:off x="6370957" y="3023646"/>
        <a:ext cx="33781" cy="33781"/>
      </dsp:txXfrm>
    </dsp:sp>
    <dsp:sp modelId="{1B313E54-CD12-4F6D-AA4B-8303262B3FE2}">
      <dsp:nvSpPr>
        <dsp:cNvPr id="0" name=""/>
        <dsp:cNvSpPr/>
      </dsp:nvSpPr>
      <dsp:spPr>
        <a:xfrm>
          <a:off x="6633248" y="1907968"/>
          <a:ext cx="2762278" cy="27294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Ulike tiltak som kan iverksettes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Observasjon </a:t>
          </a:r>
          <a:r>
            <a:rPr lang="nb-NO" sz="1400" kern="1200" dirty="0" smtClean="0"/>
            <a:t>i klassen eller friminutt for å se på samspill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Samtaler </a:t>
          </a:r>
          <a:r>
            <a:rPr lang="nb-NO" sz="1400" kern="1200" dirty="0" smtClean="0"/>
            <a:t>for å støtte eleven </a:t>
          </a:r>
          <a:r>
            <a:rPr lang="nb-NO" sz="1400" kern="1200" dirty="0" err="1" smtClean="0"/>
            <a:t>event</a:t>
          </a:r>
          <a:r>
            <a:rPr lang="nb-NO" sz="1400" kern="1200" dirty="0" smtClean="0"/>
            <a:t>. styrke sosiale ferdigheter (sjekk ut, sjekk inn)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err="1" smtClean="0"/>
            <a:t>Sosped</a:t>
          </a:r>
          <a:r>
            <a:rPr lang="nb-NO" sz="1400" kern="1200" dirty="0" smtClean="0"/>
            <a:t>- </a:t>
          </a:r>
          <a:r>
            <a:rPr lang="nb-NO" sz="1400" kern="1200" dirty="0" smtClean="0"/>
            <a:t>grupper. F.eks. trening på grunnleggende venneferdigheter. bibliotekgruppa. M.m.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900" kern="1200" dirty="0"/>
        </a:p>
      </dsp:txBody>
      <dsp:txXfrm>
        <a:off x="6713191" y="1987911"/>
        <a:ext cx="2602392" cy="2569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837EA-8BC6-4D5B-92C4-C21F507BF4A0}">
      <dsp:nvSpPr>
        <dsp:cNvPr id="0" name=""/>
        <dsp:cNvSpPr/>
      </dsp:nvSpPr>
      <dsp:spPr>
        <a:xfrm>
          <a:off x="0" y="227208"/>
          <a:ext cx="2558127" cy="18147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1. Kontakt kontaktlærer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Legg </a:t>
          </a:r>
          <a:r>
            <a:rPr lang="nb-NO" sz="1400" kern="1200" dirty="0" smtClean="0"/>
            <a:t>frem bekymring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Om </a:t>
          </a:r>
          <a:r>
            <a:rPr lang="nb-NO" sz="1400" kern="1200" dirty="0" smtClean="0"/>
            <a:t>det er ønskelig å gå videre må foreldrene samtykke.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400" kern="1200" dirty="0"/>
        </a:p>
      </dsp:txBody>
      <dsp:txXfrm>
        <a:off x="0" y="227208"/>
        <a:ext cx="2558127" cy="1814704"/>
      </dsp:txXfrm>
    </dsp:sp>
    <dsp:sp modelId="{BCE9795F-66BC-43B8-AF95-FB7F6F75064A}">
      <dsp:nvSpPr>
        <dsp:cNvPr id="0" name=""/>
        <dsp:cNvSpPr/>
      </dsp:nvSpPr>
      <dsp:spPr>
        <a:xfrm>
          <a:off x="3244592" y="90618"/>
          <a:ext cx="3174002" cy="1927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2. Kontaktlærer melder via sosiallærer til R-team (ressursteam)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Få frem: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Grunnlag for bekymring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Utprøvde tiltak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Ønske </a:t>
          </a:r>
          <a:r>
            <a:rPr lang="nb-NO" sz="1400" kern="1200" dirty="0" smtClean="0"/>
            <a:t>til </a:t>
          </a:r>
          <a:r>
            <a:rPr lang="nb-NO" sz="1400" kern="1200" dirty="0" smtClean="0"/>
            <a:t>R-team</a:t>
          </a:r>
          <a:endParaRPr lang="nb-NO" sz="1400" kern="1200" dirty="0"/>
        </a:p>
      </dsp:txBody>
      <dsp:txXfrm>
        <a:off x="3244592" y="90618"/>
        <a:ext cx="3174002" cy="1927616"/>
      </dsp:txXfrm>
    </dsp:sp>
    <dsp:sp modelId="{DECB6F2B-C6DB-4524-BA2D-F0B5C71E755D}">
      <dsp:nvSpPr>
        <dsp:cNvPr id="0" name=""/>
        <dsp:cNvSpPr/>
      </dsp:nvSpPr>
      <dsp:spPr>
        <a:xfrm>
          <a:off x="7034410" y="0"/>
          <a:ext cx="2954766" cy="2319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3. R-team (Ressursteam)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Skolens PPT kontakt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Skolens logoped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Helsesøster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Skolens spesialpedagoger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Skolens ledelse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Skolens sosiallærer</a:t>
          </a:r>
          <a:endParaRPr lang="nb-NO" sz="1400" kern="1200" dirty="0"/>
        </a:p>
      </dsp:txBody>
      <dsp:txXfrm>
        <a:off x="7034410" y="0"/>
        <a:ext cx="2954766" cy="2319006"/>
      </dsp:txXfrm>
    </dsp:sp>
    <dsp:sp modelId="{A31756C6-24E9-4FEF-8BCA-5B84B484A93A}">
      <dsp:nvSpPr>
        <dsp:cNvPr id="0" name=""/>
        <dsp:cNvSpPr/>
      </dsp:nvSpPr>
      <dsp:spPr>
        <a:xfrm>
          <a:off x="6641208" y="2894734"/>
          <a:ext cx="3675163" cy="2312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 smtClean="0"/>
            <a:t>4. Hvis henvisning til PPT (Pedagogisk Psykologisk Tjeneste)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Sosiallærer skriver henvisning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Kontaktlærer skriver pedagogisk rapport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Foresatte signerer henvisning og får kopi av pedagogisk rapport (om ønskelig)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- Behandlingstid i PPT, 3 </a:t>
          </a:r>
          <a:r>
            <a:rPr lang="nb-NO" sz="1400" kern="1200" dirty="0" err="1" smtClean="0"/>
            <a:t>mnd</a:t>
          </a:r>
          <a:endParaRPr lang="nb-NO" sz="1400" kern="1200" dirty="0"/>
        </a:p>
      </dsp:txBody>
      <dsp:txXfrm>
        <a:off x="6641208" y="2894734"/>
        <a:ext cx="3675163" cy="2312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51FAA-3913-4C16-8801-1E28F06CF52A}">
      <dsp:nvSpPr>
        <dsp:cNvPr id="0" name=""/>
        <dsp:cNvSpPr/>
      </dsp:nvSpPr>
      <dsp:spPr>
        <a:xfrm>
          <a:off x="1122243" y="0"/>
          <a:ext cx="2582688" cy="1549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Foresatte, elev eller ansatte ved skolen melder om krenkende atferd</a:t>
          </a:r>
          <a:endParaRPr lang="nb-NO" sz="2400" kern="1200" dirty="0"/>
        </a:p>
      </dsp:txBody>
      <dsp:txXfrm>
        <a:off x="1122243" y="0"/>
        <a:ext cx="2582688" cy="1549613"/>
      </dsp:txXfrm>
    </dsp:sp>
    <dsp:sp modelId="{59764031-98D0-4D84-81FD-F90BF2C32F63}">
      <dsp:nvSpPr>
        <dsp:cNvPr id="0" name=""/>
        <dsp:cNvSpPr/>
      </dsp:nvSpPr>
      <dsp:spPr>
        <a:xfrm>
          <a:off x="3966455" y="0"/>
          <a:ext cx="2582688" cy="1549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/>
            <a:t>Skolens handlingsplikt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(inntrer når en ansatt får kunnskap om krenkende atferd)</a:t>
          </a:r>
          <a:endParaRPr lang="nb-NO" sz="1800" kern="1200" dirty="0"/>
        </a:p>
      </dsp:txBody>
      <dsp:txXfrm>
        <a:off x="3966455" y="0"/>
        <a:ext cx="2582688" cy="1549613"/>
      </dsp:txXfrm>
    </dsp:sp>
    <dsp:sp modelId="{6C674BB7-C669-4A7A-8930-0F767E1FFFFA}">
      <dsp:nvSpPr>
        <dsp:cNvPr id="0" name=""/>
        <dsp:cNvSpPr/>
      </dsp:nvSpPr>
      <dsp:spPr>
        <a:xfrm>
          <a:off x="6807413" y="32688"/>
          <a:ext cx="2582688" cy="1549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/>
            <a:t>Skolens plikt til å undersøke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(få klarhet i faktiske hendelser)</a:t>
          </a:r>
          <a:endParaRPr lang="nb-NO" sz="1800" kern="1200" dirty="0"/>
        </a:p>
      </dsp:txBody>
      <dsp:txXfrm>
        <a:off x="6807413" y="32688"/>
        <a:ext cx="2582688" cy="1549613"/>
      </dsp:txXfrm>
    </dsp:sp>
    <dsp:sp modelId="{9D6D6B1D-F311-4D2C-93BD-667FE94FD698}">
      <dsp:nvSpPr>
        <dsp:cNvPr id="0" name=""/>
        <dsp:cNvSpPr/>
      </dsp:nvSpPr>
      <dsp:spPr>
        <a:xfrm>
          <a:off x="4123198" y="1789371"/>
          <a:ext cx="5986698" cy="2903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/>
            <a:t>Fatte enkeltvedtak etter §9a-3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- Rektors ansvar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- Saken skal behandles "snarest mulig" og vedtak skal fattes "innen rimelig tid".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- Skolen skal i vedtak ta stilling til om elevens rett til et godt psykososialt miljø er oppfylt.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700" kern="1200" dirty="0" smtClean="0"/>
            <a:t> - Dersom retten til et godt </a:t>
          </a:r>
          <a:r>
            <a:rPr lang="nb-NO" sz="1700" kern="1200" smtClean="0"/>
            <a:t>psykososialt miljø ikke </a:t>
          </a:r>
          <a:r>
            <a:rPr lang="nb-NO" sz="1700" kern="1200" dirty="0" smtClean="0"/>
            <a:t>er oppfylt skal vedtaket fastsette hvilke tiltak som skal iverksettes.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700" kern="1200" dirty="0"/>
        </a:p>
      </dsp:txBody>
      <dsp:txXfrm>
        <a:off x="4123198" y="1789371"/>
        <a:ext cx="5986698" cy="2903525"/>
      </dsp:txXfrm>
    </dsp:sp>
    <dsp:sp modelId="{24BE66E5-6A59-4C60-9051-7CECABA4C91F}">
      <dsp:nvSpPr>
        <dsp:cNvPr id="0" name=""/>
        <dsp:cNvSpPr/>
      </dsp:nvSpPr>
      <dsp:spPr>
        <a:xfrm>
          <a:off x="498265" y="1944131"/>
          <a:ext cx="3156019" cy="22844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b="1" kern="1200" dirty="0" smtClean="0"/>
            <a:t>Skolens varslingsplikt.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(når undersøkelse viser at det er forhold som bør følges opp, skal ledelsen varsles)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Vi varsler tidligere!!</a:t>
          </a:r>
          <a:endParaRPr lang="nb-NO" sz="2000" kern="1200" dirty="0"/>
        </a:p>
      </dsp:txBody>
      <dsp:txXfrm>
        <a:off x="498265" y="1944131"/>
        <a:ext cx="3156019" cy="2284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08273-1776-4C27-8DF8-DD639D54D4CB}" type="datetimeFigureOut">
              <a:rPr lang="nb-NO" smtClean="0"/>
              <a:t>09.11.2016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0A-3D88-4FC8-A125-5ACC359A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52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325F7-AE44-4019-9E2C-DBCB298833A6}" type="datetimeFigureOut">
              <a:rPr lang="nb-NO" smtClean="0"/>
              <a:t>09.11.2016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FC5B-D41A-4813-9F40-D2CEE598A7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12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FC5B-D41A-4813-9F40-D2CEE598A7E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07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E7B7-C6D0-4D33-ABC7-F89A843AB069}" type="datetime1">
              <a:rPr lang="nb-NO" smtClean="0"/>
              <a:t>09.11.2016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58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5CEE1-D052-4CEB-B131-B0D22A8FC44B}" type="datetime1">
              <a:rPr lang="nb-NO" smtClean="0"/>
              <a:t>09.11.2016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642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E8630-3985-4D39-AFFB-0B5B9F644DF0}" type="datetime1">
              <a:rPr lang="nb-NO" smtClean="0"/>
              <a:t>09.11.2016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77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0533-CAC3-47BB-B441-C91B96203636}" type="datetime1">
              <a:rPr lang="nb-NO" smtClean="0"/>
              <a:t>09.11.2016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33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5F4D-CACD-4E9C-A8CD-34D9A41D3C22}" type="datetime1">
              <a:rPr lang="nb-NO" smtClean="0"/>
              <a:t>09.11.2016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080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8FBF-5ABF-4F35-9D54-0889B94E68E7}" type="datetime1">
              <a:rPr lang="nb-NO" smtClean="0"/>
              <a:t>09.11.2016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94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38FB-A521-41DC-802B-B69B88648DBC}" type="datetime1">
              <a:rPr lang="nb-NO" smtClean="0"/>
              <a:t>09.11.2016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16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6E7A-9A97-4B01-9297-BC4A1842B459}" type="datetime1">
              <a:rPr lang="nb-NO" smtClean="0"/>
              <a:t>09.11.2016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8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DA5-0A07-424B-AE0E-E2E0B312453A}" type="datetime1">
              <a:rPr lang="nb-NO" smtClean="0"/>
              <a:t>09.11.2016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377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51BF-1554-4A68-959F-29D8B28F7EAD}" type="datetime1">
              <a:rPr lang="nb-NO" smtClean="0"/>
              <a:t>09.11.2016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634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E060-A695-4D67-8AB4-FCA4434D98E0}" type="datetime1">
              <a:rPr lang="nb-NO" smtClean="0"/>
              <a:t>09.11.2016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91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15AC9-41A0-4FEA-A3D8-478B8DF7FBBE}" type="datetime1">
              <a:rPr lang="nb-NO" smtClean="0"/>
              <a:t>09.11.2016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Tone M. Berg, sosiallærer Manglerud skole 07.11.2016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E24C-F221-4BC6-8F1B-16A359C6D0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557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Sosialpedagogikk på Manglerud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nb-NO" dirty="0" smtClean="0"/>
              <a:t>Tiltak for god skolekultur</a:t>
            </a:r>
          </a:p>
          <a:p>
            <a:pPr algn="l"/>
            <a:r>
              <a:rPr lang="nb-NO" b="1" u="sng" dirty="0" smtClean="0"/>
              <a:t>Oversikt over:</a:t>
            </a:r>
          </a:p>
          <a:p>
            <a:pPr algn="l"/>
            <a:r>
              <a:rPr lang="nb-NO" dirty="0" smtClean="0"/>
              <a:t>    "Hva gjør jeg </a:t>
            </a:r>
            <a:r>
              <a:rPr lang="nb-NO" dirty="0" smtClean="0"/>
              <a:t>som foresatt når </a:t>
            </a:r>
            <a:r>
              <a:rPr lang="nb-NO" dirty="0" smtClean="0"/>
              <a:t>jeg er bekymret for det </a:t>
            </a:r>
            <a:r>
              <a:rPr lang="nb-NO" dirty="0" smtClean="0"/>
              <a:t>sosiale"</a:t>
            </a:r>
            <a:endParaRPr lang="nb-NO" dirty="0" smtClean="0"/>
          </a:p>
          <a:p>
            <a:pPr algn="l"/>
            <a:r>
              <a:rPr lang="nb-NO" dirty="0"/>
              <a:t> </a:t>
            </a:r>
            <a:r>
              <a:rPr lang="nb-NO" dirty="0" smtClean="0"/>
              <a:t>   "Hva gjør jeg </a:t>
            </a:r>
            <a:r>
              <a:rPr lang="nb-NO" dirty="0" smtClean="0"/>
              <a:t>som foresatt når </a:t>
            </a:r>
            <a:r>
              <a:rPr lang="nb-NO" dirty="0" smtClean="0"/>
              <a:t>jeg er bekymret for det </a:t>
            </a:r>
            <a:r>
              <a:rPr lang="nb-NO" dirty="0" smtClean="0"/>
              <a:t>faglige"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0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Tiltak for god skolekultur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194" y="1603204"/>
            <a:ext cx="4320746" cy="4680808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 PALS</a:t>
            </a:r>
          </a:p>
          <a:p>
            <a:pPr lvl="1"/>
            <a:r>
              <a:rPr lang="nb-NO" dirty="0" smtClean="0"/>
              <a:t>Positiv atferd, støttende læringsmiljø og samhandling</a:t>
            </a:r>
          </a:p>
          <a:p>
            <a:pPr lvl="1"/>
            <a:r>
              <a:rPr lang="nb-NO" dirty="0" smtClean="0"/>
              <a:t>Positivt formulerte forventninger</a:t>
            </a:r>
          </a:p>
          <a:p>
            <a:pPr lvl="1"/>
            <a:r>
              <a:rPr lang="nb-NO" dirty="0" smtClean="0"/>
              <a:t>80-90% - universelle tiltak</a:t>
            </a:r>
          </a:p>
          <a:p>
            <a:pPr lvl="1"/>
            <a:r>
              <a:rPr lang="nb-NO" dirty="0" smtClean="0"/>
              <a:t>5-10% - supplerende tiltak</a:t>
            </a:r>
          </a:p>
          <a:p>
            <a:pPr lvl="1"/>
            <a:r>
              <a:rPr lang="nb-NO" dirty="0" smtClean="0"/>
              <a:t>1-5% - indikerte tiltak</a:t>
            </a:r>
          </a:p>
          <a:p>
            <a:r>
              <a:rPr lang="nb-NO" dirty="0" smtClean="0"/>
              <a:t>Plan for elever med spesifikke utfordringer</a:t>
            </a:r>
          </a:p>
          <a:p>
            <a:r>
              <a:rPr lang="nb-NO" dirty="0" smtClean="0"/>
              <a:t>Gode relasjonsbyggere</a:t>
            </a:r>
          </a:p>
          <a:p>
            <a:r>
              <a:rPr lang="nb-NO" dirty="0" smtClean="0"/>
              <a:t>Gode faddere</a:t>
            </a:r>
          </a:p>
          <a:p>
            <a:r>
              <a:rPr lang="nb-NO" dirty="0" smtClean="0"/>
              <a:t>Gode trivselsledere</a:t>
            </a:r>
          </a:p>
          <a:p>
            <a:pPr lvl="1"/>
            <a:endParaRPr lang="nb-NO" dirty="0" smtClean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0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Når jeg er bekymret for det sosiale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049645"/>
              </p:ext>
            </p:extLst>
          </p:nvPr>
        </p:nvGraphicFramePr>
        <p:xfrm>
          <a:off x="838200" y="1690688"/>
          <a:ext cx="10515600" cy="477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923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Når jeg er bekymret for det faglige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63527"/>
              </p:ext>
            </p:extLst>
          </p:nvPr>
        </p:nvGraphicFramePr>
        <p:xfrm>
          <a:off x="838200" y="947351"/>
          <a:ext cx="10515600" cy="522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il høyre 4"/>
          <p:cNvSpPr/>
          <p:nvPr/>
        </p:nvSpPr>
        <p:spPr>
          <a:xfrm>
            <a:off x="7287139" y="1853515"/>
            <a:ext cx="555283" cy="31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il ned 6"/>
          <p:cNvSpPr/>
          <p:nvPr/>
        </p:nvSpPr>
        <p:spPr>
          <a:xfrm>
            <a:off x="9308757" y="3323260"/>
            <a:ext cx="313037" cy="477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il høyre 7"/>
          <p:cNvSpPr/>
          <p:nvPr/>
        </p:nvSpPr>
        <p:spPr>
          <a:xfrm>
            <a:off x="3474823" y="1853515"/>
            <a:ext cx="478824" cy="31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Bildeforklaring formet som en sky 8"/>
          <p:cNvSpPr/>
          <p:nvPr/>
        </p:nvSpPr>
        <p:spPr>
          <a:xfrm>
            <a:off x="567312" y="3509319"/>
            <a:ext cx="3244678" cy="2347784"/>
          </a:xfrm>
          <a:prstGeom prst="cloudCallout">
            <a:avLst>
              <a:gd name="adj1" fmla="val 55588"/>
              <a:gd name="adj2" fmla="val -8206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200" b="1" dirty="0" smtClean="0">
                <a:solidFill>
                  <a:schemeClr val="tx1"/>
                </a:solidFill>
              </a:rPr>
              <a:t>Utprøvde tiltak og kartlegging på skolen</a:t>
            </a:r>
            <a:r>
              <a:rPr lang="nb-NO" sz="1200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nb-NO" sz="1200" dirty="0" smtClean="0">
                <a:solidFill>
                  <a:schemeClr val="tx1"/>
                </a:solidFill>
              </a:rPr>
              <a:t>- Tiltak i klassen som plassering og arbeid på grupper.</a:t>
            </a:r>
          </a:p>
          <a:p>
            <a:pPr lvl="0"/>
            <a:r>
              <a:rPr lang="nb-NO" sz="1200" dirty="0" smtClean="0">
                <a:solidFill>
                  <a:schemeClr val="tx1"/>
                </a:solidFill>
              </a:rPr>
              <a:t>- Kartlegging på skolen i matematikk (M-prøven) og norsk språkutvikling (Språk 6-16</a:t>
            </a:r>
            <a:r>
              <a:rPr lang="nb-NO" sz="1200" dirty="0" smtClean="0"/>
              <a:t>)</a:t>
            </a:r>
            <a:endParaRPr lang="nb-NO" sz="1200" dirty="0"/>
          </a:p>
        </p:txBody>
      </p:sp>
      <p:sp>
        <p:nvSpPr>
          <p:cNvPr id="11" name="Bildeforklaring formet som en sky 10"/>
          <p:cNvSpPr/>
          <p:nvPr/>
        </p:nvSpPr>
        <p:spPr>
          <a:xfrm>
            <a:off x="3953648" y="3748216"/>
            <a:ext cx="3106179" cy="2010033"/>
          </a:xfrm>
          <a:prstGeom prst="cloudCallout">
            <a:avLst>
              <a:gd name="adj1" fmla="val -15658"/>
              <a:gd name="adj2" fmla="val -8462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tx1"/>
                </a:solidFill>
              </a:rPr>
              <a:t>Ønske til R-team kan være: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- Observasjon, råd og 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veiledning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- Sakkyndig utredning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- Logopedutredning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3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92130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 smtClean="0"/>
              <a:t>Ved mistanke om krenkende atferd som mobbing, diskriminering, vold og rasisme.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95504"/>
              </p:ext>
            </p:extLst>
          </p:nvPr>
        </p:nvGraphicFramePr>
        <p:xfrm>
          <a:off x="838200" y="1647568"/>
          <a:ext cx="10515600" cy="471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7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Flere muligheter for kontakt med skolen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Sosiallærer</a:t>
            </a:r>
          </a:p>
          <a:p>
            <a:pPr lvl="1"/>
            <a:r>
              <a:rPr lang="nb-NO" dirty="0" smtClean="0"/>
              <a:t>Oppfølgingsansvarlig for trinn </a:t>
            </a:r>
          </a:p>
          <a:p>
            <a:pPr lvl="2"/>
            <a:r>
              <a:rPr lang="nb-NO" dirty="0" smtClean="0"/>
              <a:t>Inspektør Pål Skogli 1. - 2. trinn</a:t>
            </a:r>
          </a:p>
          <a:p>
            <a:pPr lvl="2"/>
            <a:r>
              <a:rPr lang="nb-NO" dirty="0" smtClean="0"/>
              <a:t>Ass rektor Vegard Ytterli 3. - 6. trinn</a:t>
            </a:r>
          </a:p>
          <a:p>
            <a:pPr lvl="2"/>
            <a:r>
              <a:rPr lang="nb-NO" dirty="0" smtClean="0"/>
              <a:t>Inspektør Linda Snoen 7. - 10. trinn</a:t>
            </a:r>
          </a:p>
          <a:p>
            <a:pPr lvl="1"/>
            <a:r>
              <a:rPr lang="nb-NO" dirty="0" smtClean="0"/>
              <a:t>Rektor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Tone M. Berg, sosiallærer Manglerud skole 07.11.2016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8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602</Words>
  <Application>Microsoft Office PowerPoint</Application>
  <PresentationFormat>Widescreen</PresentationFormat>
  <Paragraphs>91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Sosialpedagogikk på Manglerud</vt:lpstr>
      <vt:lpstr>Tiltak for god skolekultur</vt:lpstr>
      <vt:lpstr>Når jeg er bekymret for det sosiale</vt:lpstr>
      <vt:lpstr>Når jeg er bekymret for det faglige</vt:lpstr>
      <vt:lpstr>Ved mistanke om krenkende atferd som mobbing, diskriminering, vold og rasisme.</vt:lpstr>
      <vt:lpstr>Flere muligheter for kontakt med skolen</vt:lpstr>
    </vt:vector>
  </TitlesOfParts>
  <Company>Utdanningsetaten i Oslo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Sosialpedagogikk på Manglerud</dc:title>
  <dc:creator>Tone Merete Berg</dc:creator>
  <cp:lastModifiedBy>Vegard Ytterli</cp:lastModifiedBy>
  <cp:revision>26</cp:revision>
  <cp:lastPrinted>2016-11-07T16:51:16Z</cp:lastPrinted>
  <dcterms:created xsi:type="dcterms:W3CDTF">2016-11-07T07:06:09Z</dcterms:created>
  <dcterms:modified xsi:type="dcterms:W3CDTF">2016-11-09T09:31:31Z</dcterms:modified>
</cp:coreProperties>
</file>