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405" r:id="rId19"/>
    <p:sldId id="406" r:id="rId20"/>
    <p:sldId id="407" r:id="rId21"/>
    <p:sldId id="408" r:id="rId22"/>
    <p:sldId id="409" r:id="rId23"/>
    <p:sldId id="410" r:id="rId24"/>
    <p:sldId id="411" r:id="rId25"/>
    <p:sldId id="275" r:id="rId26"/>
    <p:sldId id="278" r:id="rId27"/>
    <p:sldId id="276" r:id="rId28"/>
    <p:sldId id="277" r:id="rId29"/>
    <p:sldId id="279" r:id="rId30"/>
    <p:sldId id="280" r:id="rId31"/>
    <p:sldId id="281" r:id="rId32"/>
    <p:sldId id="282" r:id="rId33"/>
    <p:sldId id="283" r:id="rId34"/>
    <p:sldId id="284" r:id="rId35"/>
    <p:sldId id="285" r:id="rId36"/>
    <p:sldId id="260" r:id="rId37"/>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859"/>
    <a:srgbClr val="024B45"/>
    <a:srgbClr val="6EEAFF"/>
    <a:srgbClr val="F9F0DD"/>
    <a:srgbClr val="000000"/>
    <a:srgbClr val="C7F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312BC-9E80-4ED1-B996-8B051472F45D}" v="9" dt="2025-06-06T06:30:54.861"/>
    <p1510:client id="{D229E4AD-0EF5-4DAB-868A-533B2C307541}" v="12" dt="2025-05-28T09:34:55.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Alette Kvan" userId="5dadacab-e39d-4db5-af38-daa99ccdc023" providerId="ADAL" clId="{FCDAC1A0-376C-487A-A460-193B5A903014}"/>
    <pc:docChg chg="modSld">
      <pc:chgData name="Eva Alette Kvan" userId="5dadacab-e39d-4db5-af38-daa99ccdc023" providerId="ADAL" clId="{FCDAC1A0-376C-487A-A460-193B5A903014}" dt="2025-05-29T08:28:13.143" v="37" actId="20577"/>
      <pc:docMkLst>
        <pc:docMk/>
      </pc:docMkLst>
      <pc:sldChg chg="modSp mod">
        <pc:chgData name="Eva Alette Kvan" userId="5dadacab-e39d-4db5-af38-daa99ccdc023" providerId="ADAL" clId="{FCDAC1A0-376C-487A-A460-193B5A903014}" dt="2025-05-29T08:20:31.495" v="9" actId="20577"/>
        <pc:sldMkLst>
          <pc:docMk/>
          <pc:sldMk cId="2838814286" sldId="263"/>
        </pc:sldMkLst>
        <pc:spChg chg="mod">
          <ac:chgData name="Eva Alette Kvan" userId="5dadacab-e39d-4db5-af38-daa99ccdc023" providerId="ADAL" clId="{FCDAC1A0-376C-487A-A460-193B5A903014}" dt="2025-05-29T08:20:31.495" v="9" actId="20577"/>
          <ac:spMkLst>
            <pc:docMk/>
            <pc:sldMk cId="2838814286" sldId="263"/>
            <ac:spMk id="3" creationId="{331C3EA6-A688-6256-00FA-FDE410BE9D03}"/>
          </ac:spMkLst>
        </pc:spChg>
      </pc:sldChg>
      <pc:sldChg chg="modSp mod">
        <pc:chgData name="Eva Alette Kvan" userId="5dadacab-e39d-4db5-af38-daa99ccdc023" providerId="ADAL" clId="{FCDAC1A0-376C-487A-A460-193B5A903014}" dt="2025-05-29T08:28:13.143" v="37" actId="20577"/>
        <pc:sldMkLst>
          <pc:docMk/>
          <pc:sldMk cId="2725860090" sldId="284"/>
        </pc:sldMkLst>
        <pc:spChg chg="mod">
          <ac:chgData name="Eva Alette Kvan" userId="5dadacab-e39d-4db5-af38-daa99ccdc023" providerId="ADAL" clId="{FCDAC1A0-376C-487A-A460-193B5A903014}" dt="2025-05-29T08:28:13.143" v="37" actId="20577"/>
          <ac:spMkLst>
            <pc:docMk/>
            <pc:sldMk cId="2725860090" sldId="284"/>
            <ac:spMk id="3" creationId="{851A2F9F-16E2-0223-C5F5-B21D0C9BDCB8}"/>
          </ac:spMkLst>
        </pc:spChg>
      </pc:sldChg>
    </pc:docChg>
  </pc:docChgLst>
  <pc:docChgLst>
    <pc:chgData name="Solvor Vasshus" userId="0ef333ef-69bf-4b95-92d8-fc37ced5f38d" providerId="ADAL" clId="{D229E4AD-0EF5-4DAB-868A-533B2C307541}"/>
    <pc:docChg chg="undo custSel addSld modSld sldOrd">
      <pc:chgData name="Solvor Vasshus" userId="0ef333ef-69bf-4b95-92d8-fc37ced5f38d" providerId="ADAL" clId="{D229E4AD-0EF5-4DAB-868A-533B2C307541}" dt="2025-05-28T09:34:55.494" v="628"/>
      <pc:docMkLst>
        <pc:docMk/>
      </pc:docMkLst>
      <pc:sldChg chg="modSp mod">
        <pc:chgData name="Solvor Vasshus" userId="0ef333ef-69bf-4b95-92d8-fc37ced5f38d" providerId="ADAL" clId="{D229E4AD-0EF5-4DAB-868A-533B2C307541}" dt="2025-05-28T09:12:21.195" v="53" actId="20577"/>
        <pc:sldMkLst>
          <pc:docMk/>
          <pc:sldMk cId="2205487744" sldId="256"/>
        </pc:sldMkLst>
        <pc:spChg chg="mod">
          <ac:chgData name="Solvor Vasshus" userId="0ef333ef-69bf-4b95-92d8-fc37ced5f38d" providerId="ADAL" clId="{D229E4AD-0EF5-4DAB-868A-533B2C307541}" dt="2025-05-28T09:12:09.718" v="11" actId="20577"/>
          <ac:spMkLst>
            <pc:docMk/>
            <pc:sldMk cId="2205487744" sldId="256"/>
            <ac:spMk id="2" creationId="{4A30FC38-B645-B560-2077-2908174EB963}"/>
          </ac:spMkLst>
        </pc:spChg>
        <pc:spChg chg="mod">
          <ac:chgData name="Solvor Vasshus" userId="0ef333ef-69bf-4b95-92d8-fc37ced5f38d" providerId="ADAL" clId="{D229E4AD-0EF5-4DAB-868A-533B2C307541}" dt="2025-05-28T09:12:21.195" v="53" actId="20577"/>
          <ac:spMkLst>
            <pc:docMk/>
            <pc:sldMk cId="2205487744" sldId="256"/>
            <ac:spMk id="3" creationId="{17EC6FE0-0DB9-444A-09C7-1F0499DCF59A}"/>
          </ac:spMkLst>
        </pc:spChg>
      </pc:sldChg>
      <pc:sldChg chg="modSp mod">
        <pc:chgData name="Solvor Vasshus" userId="0ef333ef-69bf-4b95-92d8-fc37ced5f38d" providerId="ADAL" clId="{D229E4AD-0EF5-4DAB-868A-533B2C307541}" dt="2025-05-28T09:12:48.759" v="61" actId="20577"/>
        <pc:sldMkLst>
          <pc:docMk/>
          <pc:sldMk cId="1154555513" sldId="262"/>
        </pc:sldMkLst>
        <pc:spChg chg="mod">
          <ac:chgData name="Solvor Vasshus" userId="0ef333ef-69bf-4b95-92d8-fc37ced5f38d" providerId="ADAL" clId="{D229E4AD-0EF5-4DAB-868A-533B2C307541}" dt="2025-05-28T09:12:48.759" v="61" actId="20577"/>
          <ac:spMkLst>
            <pc:docMk/>
            <pc:sldMk cId="1154555513" sldId="262"/>
            <ac:spMk id="2" creationId="{B407E108-F6BC-F681-D975-FCDEEBDBBE14}"/>
          </ac:spMkLst>
        </pc:spChg>
        <pc:spChg chg="mod">
          <ac:chgData name="Solvor Vasshus" userId="0ef333ef-69bf-4b95-92d8-fc37ced5f38d" providerId="ADAL" clId="{D229E4AD-0EF5-4DAB-868A-533B2C307541}" dt="2025-05-28T09:12:45.957" v="54"/>
          <ac:spMkLst>
            <pc:docMk/>
            <pc:sldMk cId="1154555513" sldId="262"/>
            <ac:spMk id="3" creationId="{9A1E92A2-5AF0-6FBA-3456-E6632437A96A}"/>
          </ac:spMkLst>
        </pc:spChg>
      </pc:sldChg>
      <pc:sldChg chg="modSp new mod">
        <pc:chgData name="Solvor Vasshus" userId="0ef333ef-69bf-4b95-92d8-fc37ced5f38d" providerId="ADAL" clId="{D229E4AD-0EF5-4DAB-868A-533B2C307541}" dt="2025-05-28T09:14:50.883" v="115" actId="20577"/>
        <pc:sldMkLst>
          <pc:docMk/>
          <pc:sldMk cId="2838814286" sldId="263"/>
        </pc:sldMkLst>
        <pc:spChg chg="mod">
          <ac:chgData name="Solvor Vasshus" userId="0ef333ef-69bf-4b95-92d8-fc37ced5f38d" providerId="ADAL" clId="{D229E4AD-0EF5-4DAB-868A-533B2C307541}" dt="2025-05-28T09:14:50.883" v="115" actId="20577"/>
          <ac:spMkLst>
            <pc:docMk/>
            <pc:sldMk cId="2838814286" sldId="263"/>
            <ac:spMk id="2" creationId="{0BE0E0AD-8A29-07DA-3F20-0DD3572B0076}"/>
          </ac:spMkLst>
        </pc:spChg>
        <pc:spChg chg="mod">
          <ac:chgData name="Solvor Vasshus" userId="0ef333ef-69bf-4b95-92d8-fc37ced5f38d" providerId="ADAL" clId="{D229E4AD-0EF5-4DAB-868A-533B2C307541}" dt="2025-05-28T09:14:12.925" v="69" actId="27636"/>
          <ac:spMkLst>
            <pc:docMk/>
            <pc:sldMk cId="2838814286" sldId="263"/>
            <ac:spMk id="3" creationId="{331C3EA6-A688-6256-00FA-FDE410BE9D03}"/>
          </ac:spMkLst>
        </pc:spChg>
      </pc:sldChg>
      <pc:sldChg chg="modSp new mod">
        <pc:chgData name="Solvor Vasshus" userId="0ef333ef-69bf-4b95-92d8-fc37ced5f38d" providerId="ADAL" clId="{D229E4AD-0EF5-4DAB-868A-533B2C307541}" dt="2025-05-28T09:14:41.164" v="94" actId="6549"/>
        <pc:sldMkLst>
          <pc:docMk/>
          <pc:sldMk cId="865588094" sldId="264"/>
        </pc:sldMkLst>
        <pc:spChg chg="mod">
          <ac:chgData name="Solvor Vasshus" userId="0ef333ef-69bf-4b95-92d8-fc37ced5f38d" providerId="ADAL" clId="{D229E4AD-0EF5-4DAB-868A-533B2C307541}" dt="2025-05-28T09:14:41.164" v="94" actId="6549"/>
          <ac:spMkLst>
            <pc:docMk/>
            <pc:sldMk cId="865588094" sldId="264"/>
            <ac:spMk id="2" creationId="{13794565-80F2-70C2-37ED-22AC75A12420}"/>
          </ac:spMkLst>
        </pc:spChg>
        <pc:spChg chg="mod">
          <ac:chgData name="Solvor Vasshus" userId="0ef333ef-69bf-4b95-92d8-fc37ced5f38d" providerId="ADAL" clId="{D229E4AD-0EF5-4DAB-868A-533B2C307541}" dt="2025-05-28T09:14:29.621" v="70"/>
          <ac:spMkLst>
            <pc:docMk/>
            <pc:sldMk cId="865588094" sldId="264"/>
            <ac:spMk id="3" creationId="{4F0D8FE4-ACA1-12DE-AAC1-42F3B2CA459D}"/>
          </ac:spMkLst>
        </pc:spChg>
      </pc:sldChg>
      <pc:sldChg chg="modSp new mod">
        <pc:chgData name="Solvor Vasshus" userId="0ef333ef-69bf-4b95-92d8-fc37ced5f38d" providerId="ADAL" clId="{D229E4AD-0EF5-4DAB-868A-533B2C307541}" dt="2025-05-28T09:15:12.044" v="137" actId="20577"/>
        <pc:sldMkLst>
          <pc:docMk/>
          <pc:sldMk cId="3352046623" sldId="265"/>
        </pc:sldMkLst>
        <pc:spChg chg="mod">
          <ac:chgData name="Solvor Vasshus" userId="0ef333ef-69bf-4b95-92d8-fc37ced5f38d" providerId="ADAL" clId="{D229E4AD-0EF5-4DAB-868A-533B2C307541}" dt="2025-05-28T09:15:12.044" v="137" actId="20577"/>
          <ac:spMkLst>
            <pc:docMk/>
            <pc:sldMk cId="3352046623" sldId="265"/>
            <ac:spMk id="2" creationId="{0A130476-1AFC-0441-5D24-16F6D8DB5DA9}"/>
          </ac:spMkLst>
        </pc:spChg>
        <pc:spChg chg="mod">
          <ac:chgData name="Solvor Vasshus" userId="0ef333ef-69bf-4b95-92d8-fc37ced5f38d" providerId="ADAL" clId="{D229E4AD-0EF5-4DAB-868A-533B2C307541}" dt="2025-05-28T09:15:06.623" v="116"/>
          <ac:spMkLst>
            <pc:docMk/>
            <pc:sldMk cId="3352046623" sldId="265"/>
            <ac:spMk id="3" creationId="{43296DA6-ECCD-5533-BA2D-B8EB21CE1318}"/>
          </ac:spMkLst>
        </pc:spChg>
      </pc:sldChg>
      <pc:sldChg chg="modSp new mod">
        <pc:chgData name="Solvor Vasshus" userId="0ef333ef-69bf-4b95-92d8-fc37ced5f38d" providerId="ADAL" clId="{D229E4AD-0EF5-4DAB-868A-533B2C307541}" dt="2025-05-28T09:13:45.170" v="67"/>
        <pc:sldMkLst>
          <pc:docMk/>
          <pc:sldMk cId="593902543" sldId="266"/>
        </pc:sldMkLst>
        <pc:spChg chg="mod">
          <ac:chgData name="Solvor Vasshus" userId="0ef333ef-69bf-4b95-92d8-fc37ced5f38d" providerId="ADAL" clId="{D229E4AD-0EF5-4DAB-868A-533B2C307541}" dt="2025-05-28T09:13:45.170" v="67"/>
          <ac:spMkLst>
            <pc:docMk/>
            <pc:sldMk cId="593902543" sldId="266"/>
            <ac:spMk id="2" creationId="{EE6EEC32-A8CE-F773-8BC3-EA5FF3169BF6}"/>
          </ac:spMkLst>
        </pc:spChg>
        <pc:spChg chg="mod">
          <ac:chgData name="Solvor Vasshus" userId="0ef333ef-69bf-4b95-92d8-fc37ced5f38d" providerId="ADAL" clId="{D229E4AD-0EF5-4DAB-868A-533B2C307541}" dt="2025-05-28T09:13:31.515" v="66"/>
          <ac:spMkLst>
            <pc:docMk/>
            <pc:sldMk cId="593902543" sldId="266"/>
            <ac:spMk id="3" creationId="{2E39E737-9991-772C-E006-72A9FD25D6E6}"/>
          </ac:spMkLst>
        </pc:spChg>
      </pc:sldChg>
      <pc:sldChg chg="modSp new mod">
        <pc:chgData name="Solvor Vasshus" userId="0ef333ef-69bf-4b95-92d8-fc37ced5f38d" providerId="ADAL" clId="{D229E4AD-0EF5-4DAB-868A-533B2C307541}" dt="2025-05-28T09:15:54.552" v="161" actId="20577"/>
        <pc:sldMkLst>
          <pc:docMk/>
          <pc:sldMk cId="4116462602" sldId="267"/>
        </pc:sldMkLst>
        <pc:spChg chg="mod">
          <ac:chgData name="Solvor Vasshus" userId="0ef333ef-69bf-4b95-92d8-fc37ced5f38d" providerId="ADAL" clId="{D229E4AD-0EF5-4DAB-868A-533B2C307541}" dt="2025-05-28T09:15:54.552" v="161" actId="20577"/>
          <ac:spMkLst>
            <pc:docMk/>
            <pc:sldMk cId="4116462602" sldId="267"/>
            <ac:spMk id="2" creationId="{D2D70F6F-F782-4A09-425B-D227269326F3}"/>
          </ac:spMkLst>
        </pc:spChg>
        <pc:spChg chg="mod">
          <ac:chgData name="Solvor Vasshus" userId="0ef333ef-69bf-4b95-92d8-fc37ced5f38d" providerId="ADAL" clId="{D229E4AD-0EF5-4DAB-868A-533B2C307541}" dt="2025-05-28T09:15:48.847" v="142"/>
          <ac:spMkLst>
            <pc:docMk/>
            <pc:sldMk cId="4116462602" sldId="267"/>
            <ac:spMk id="3" creationId="{E190F399-85ED-8CF2-F494-EBBFB761A04A}"/>
          </ac:spMkLst>
        </pc:spChg>
      </pc:sldChg>
      <pc:sldChg chg="modSp new mod">
        <pc:chgData name="Solvor Vasshus" userId="0ef333ef-69bf-4b95-92d8-fc37ced5f38d" providerId="ADAL" clId="{D229E4AD-0EF5-4DAB-868A-533B2C307541}" dt="2025-05-28T09:16:19.783" v="191" actId="20577"/>
        <pc:sldMkLst>
          <pc:docMk/>
          <pc:sldMk cId="538695429" sldId="268"/>
        </pc:sldMkLst>
        <pc:spChg chg="mod">
          <ac:chgData name="Solvor Vasshus" userId="0ef333ef-69bf-4b95-92d8-fc37ced5f38d" providerId="ADAL" clId="{D229E4AD-0EF5-4DAB-868A-533B2C307541}" dt="2025-05-28T09:16:19.783" v="191" actId="20577"/>
          <ac:spMkLst>
            <pc:docMk/>
            <pc:sldMk cId="538695429" sldId="268"/>
            <ac:spMk id="2" creationId="{D65A0FDC-3508-4A59-00A5-DE671AFC67CA}"/>
          </ac:spMkLst>
        </pc:spChg>
        <pc:spChg chg="mod">
          <ac:chgData name="Solvor Vasshus" userId="0ef333ef-69bf-4b95-92d8-fc37ced5f38d" providerId="ADAL" clId="{D229E4AD-0EF5-4DAB-868A-533B2C307541}" dt="2025-05-28T09:16:13.687" v="162"/>
          <ac:spMkLst>
            <pc:docMk/>
            <pc:sldMk cId="538695429" sldId="268"/>
            <ac:spMk id="3" creationId="{5CCFFBB3-9096-9B7A-198B-349836B91C7F}"/>
          </ac:spMkLst>
        </pc:spChg>
      </pc:sldChg>
      <pc:sldChg chg="modSp new mod">
        <pc:chgData name="Solvor Vasshus" userId="0ef333ef-69bf-4b95-92d8-fc37ced5f38d" providerId="ADAL" clId="{D229E4AD-0EF5-4DAB-868A-533B2C307541}" dt="2025-05-28T09:16:57.129" v="232" actId="20577"/>
        <pc:sldMkLst>
          <pc:docMk/>
          <pc:sldMk cId="1679904567" sldId="269"/>
        </pc:sldMkLst>
        <pc:spChg chg="mod">
          <ac:chgData name="Solvor Vasshus" userId="0ef333ef-69bf-4b95-92d8-fc37ced5f38d" providerId="ADAL" clId="{D229E4AD-0EF5-4DAB-868A-533B2C307541}" dt="2025-05-28T09:16:57.129" v="232" actId="20577"/>
          <ac:spMkLst>
            <pc:docMk/>
            <pc:sldMk cId="1679904567" sldId="269"/>
            <ac:spMk id="2" creationId="{696B20DD-4478-BD58-1669-3D362FF22E8F}"/>
          </ac:spMkLst>
        </pc:spChg>
        <pc:spChg chg="mod">
          <ac:chgData name="Solvor Vasshus" userId="0ef333ef-69bf-4b95-92d8-fc37ced5f38d" providerId="ADAL" clId="{D229E4AD-0EF5-4DAB-868A-533B2C307541}" dt="2025-05-28T09:16:34.301" v="192"/>
          <ac:spMkLst>
            <pc:docMk/>
            <pc:sldMk cId="1679904567" sldId="269"/>
            <ac:spMk id="3" creationId="{035C7D88-11EC-9011-040D-36595CB27712}"/>
          </ac:spMkLst>
        </pc:spChg>
      </pc:sldChg>
      <pc:sldChg chg="modSp new mod">
        <pc:chgData name="Solvor Vasshus" userId="0ef333ef-69bf-4b95-92d8-fc37ced5f38d" providerId="ADAL" clId="{D229E4AD-0EF5-4DAB-868A-533B2C307541}" dt="2025-05-28T09:17:46.983" v="262" actId="12"/>
        <pc:sldMkLst>
          <pc:docMk/>
          <pc:sldMk cId="2518816166" sldId="270"/>
        </pc:sldMkLst>
        <pc:spChg chg="mod">
          <ac:chgData name="Solvor Vasshus" userId="0ef333ef-69bf-4b95-92d8-fc37ced5f38d" providerId="ADAL" clId="{D229E4AD-0EF5-4DAB-868A-533B2C307541}" dt="2025-05-28T09:17:20.155" v="245" actId="20577"/>
          <ac:spMkLst>
            <pc:docMk/>
            <pc:sldMk cId="2518816166" sldId="270"/>
            <ac:spMk id="2" creationId="{37503A16-E102-E856-BE4B-86AD556C4CC1}"/>
          </ac:spMkLst>
        </pc:spChg>
        <pc:spChg chg="mod">
          <ac:chgData name="Solvor Vasshus" userId="0ef333ef-69bf-4b95-92d8-fc37ced5f38d" providerId="ADAL" clId="{D229E4AD-0EF5-4DAB-868A-533B2C307541}" dt="2025-05-28T09:17:46.983" v="262" actId="12"/>
          <ac:spMkLst>
            <pc:docMk/>
            <pc:sldMk cId="2518816166" sldId="270"/>
            <ac:spMk id="3" creationId="{C392464E-9A38-E029-4A43-E9AC59068D8D}"/>
          </ac:spMkLst>
        </pc:spChg>
      </pc:sldChg>
      <pc:sldChg chg="modSp new mod">
        <pc:chgData name="Solvor Vasshus" userId="0ef333ef-69bf-4b95-92d8-fc37ced5f38d" providerId="ADAL" clId="{D229E4AD-0EF5-4DAB-868A-533B2C307541}" dt="2025-05-28T09:18:48.936" v="288" actId="20577"/>
        <pc:sldMkLst>
          <pc:docMk/>
          <pc:sldMk cId="1865377722" sldId="271"/>
        </pc:sldMkLst>
        <pc:spChg chg="mod">
          <ac:chgData name="Solvor Vasshus" userId="0ef333ef-69bf-4b95-92d8-fc37ced5f38d" providerId="ADAL" clId="{D229E4AD-0EF5-4DAB-868A-533B2C307541}" dt="2025-05-28T09:18:48.936" v="288" actId="20577"/>
          <ac:spMkLst>
            <pc:docMk/>
            <pc:sldMk cId="1865377722" sldId="271"/>
            <ac:spMk id="2" creationId="{445F28CB-43E3-C872-DB65-FA8D8444C69F}"/>
          </ac:spMkLst>
        </pc:spChg>
        <pc:spChg chg="mod">
          <ac:chgData name="Solvor Vasshus" userId="0ef333ef-69bf-4b95-92d8-fc37ced5f38d" providerId="ADAL" clId="{D229E4AD-0EF5-4DAB-868A-533B2C307541}" dt="2025-05-28T09:18:43.459" v="266"/>
          <ac:spMkLst>
            <pc:docMk/>
            <pc:sldMk cId="1865377722" sldId="271"/>
            <ac:spMk id="3" creationId="{72806FC0-41AF-F6D4-3517-3B7EB9D8B034}"/>
          </ac:spMkLst>
        </pc:spChg>
      </pc:sldChg>
      <pc:sldChg chg="modSp new mod">
        <pc:chgData name="Solvor Vasshus" userId="0ef333ef-69bf-4b95-92d8-fc37ced5f38d" providerId="ADAL" clId="{D229E4AD-0EF5-4DAB-868A-533B2C307541}" dt="2025-05-28T09:19:27.045" v="311" actId="20577"/>
        <pc:sldMkLst>
          <pc:docMk/>
          <pc:sldMk cId="2988534280" sldId="272"/>
        </pc:sldMkLst>
        <pc:spChg chg="mod">
          <ac:chgData name="Solvor Vasshus" userId="0ef333ef-69bf-4b95-92d8-fc37ced5f38d" providerId="ADAL" clId="{D229E4AD-0EF5-4DAB-868A-533B2C307541}" dt="2025-05-28T09:19:27.045" v="311" actId="20577"/>
          <ac:spMkLst>
            <pc:docMk/>
            <pc:sldMk cId="2988534280" sldId="272"/>
            <ac:spMk id="2" creationId="{4681F11D-BC60-04BF-6119-3B5E1F3B4A73}"/>
          </ac:spMkLst>
        </pc:spChg>
        <pc:spChg chg="mod">
          <ac:chgData name="Solvor Vasshus" userId="0ef333ef-69bf-4b95-92d8-fc37ced5f38d" providerId="ADAL" clId="{D229E4AD-0EF5-4DAB-868A-533B2C307541}" dt="2025-05-28T09:19:21.840" v="290" actId="27636"/>
          <ac:spMkLst>
            <pc:docMk/>
            <pc:sldMk cId="2988534280" sldId="272"/>
            <ac:spMk id="3" creationId="{8E05B6F2-5DD1-5107-4EA8-8C8BEF9E2D69}"/>
          </ac:spMkLst>
        </pc:spChg>
      </pc:sldChg>
      <pc:sldChg chg="modSp new mod">
        <pc:chgData name="Solvor Vasshus" userId="0ef333ef-69bf-4b95-92d8-fc37ced5f38d" providerId="ADAL" clId="{D229E4AD-0EF5-4DAB-868A-533B2C307541}" dt="2025-05-28T09:19:44.340" v="318" actId="20577"/>
        <pc:sldMkLst>
          <pc:docMk/>
          <pc:sldMk cId="1338872527" sldId="273"/>
        </pc:sldMkLst>
        <pc:spChg chg="mod">
          <ac:chgData name="Solvor Vasshus" userId="0ef333ef-69bf-4b95-92d8-fc37ced5f38d" providerId="ADAL" clId="{D229E4AD-0EF5-4DAB-868A-533B2C307541}" dt="2025-05-28T09:19:44.340" v="318" actId="20577"/>
          <ac:spMkLst>
            <pc:docMk/>
            <pc:sldMk cId="1338872527" sldId="273"/>
            <ac:spMk id="2" creationId="{A12F1C72-FF00-BB1D-8333-E6113C70C718}"/>
          </ac:spMkLst>
        </pc:spChg>
        <pc:spChg chg="mod">
          <ac:chgData name="Solvor Vasshus" userId="0ef333ef-69bf-4b95-92d8-fc37ced5f38d" providerId="ADAL" clId="{D229E4AD-0EF5-4DAB-868A-533B2C307541}" dt="2025-05-28T09:19:41.822" v="312"/>
          <ac:spMkLst>
            <pc:docMk/>
            <pc:sldMk cId="1338872527" sldId="273"/>
            <ac:spMk id="3" creationId="{A5C11BDE-1A58-766D-D04A-64D6217506C8}"/>
          </ac:spMkLst>
        </pc:spChg>
      </pc:sldChg>
      <pc:sldChg chg="modSp new mod">
        <pc:chgData name="Solvor Vasshus" userId="0ef333ef-69bf-4b95-92d8-fc37ced5f38d" providerId="ADAL" clId="{D229E4AD-0EF5-4DAB-868A-533B2C307541}" dt="2025-05-28T09:20:37.882" v="361" actId="20577"/>
        <pc:sldMkLst>
          <pc:docMk/>
          <pc:sldMk cId="29572676" sldId="274"/>
        </pc:sldMkLst>
        <pc:spChg chg="mod">
          <ac:chgData name="Solvor Vasshus" userId="0ef333ef-69bf-4b95-92d8-fc37ced5f38d" providerId="ADAL" clId="{D229E4AD-0EF5-4DAB-868A-533B2C307541}" dt="2025-05-28T09:20:37.882" v="361" actId="20577"/>
          <ac:spMkLst>
            <pc:docMk/>
            <pc:sldMk cId="29572676" sldId="274"/>
            <ac:spMk id="2" creationId="{FF288A30-95DE-89CF-741D-CE8623FD474D}"/>
          </ac:spMkLst>
        </pc:spChg>
        <pc:spChg chg="mod">
          <ac:chgData name="Solvor Vasshus" userId="0ef333ef-69bf-4b95-92d8-fc37ced5f38d" providerId="ADAL" clId="{D229E4AD-0EF5-4DAB-868A-533B2C307541}" dt="2025-05-28T09:20:29.384" v="337" actId="20577"/>
          <ac:spMkLst>
            <pc:docMk/>
            <pc:sldMk cId="29572676" sldId="274"/>
            <ac:spMk id="3" creationId="{E2B14559-CB57-05BD-D8ED-278E1EBFBC47}"/>
          </ac:spMkLst>
        </pc:spChg>
      </pc:sldChg>
      <pc:sldChg chg="modSp new mod">
        <pc:chgData name="Solvor Vasshus" userId="0ef333ef-69bf-4b95-92d8-fc37ced5f38d" providerId="ADAL" clId="{D229E4AD-0EF5-4DAB-868A-533B2C307541}" dt="2025-05-28T09:25:14.935" v="410" actId="20577"/>
        <pc:sldMkLst>
          <pc:docMk/>
          <pc:sldMk cId="3562879288" sldId="275"/>
        </pc:sldMkLst>
        <pc:spChg chg="mod">
          <ac:chgData name="Solvor Vasshus" userId="0ef333ef-69bf-4b95-92d8-fc37ced5f38d" providerId="ADAL" clId="{D229E4AD-0EF5-4DAB-868A-533B2C307541}" dt="2025-05-28T09:25:14.935" v="410" actId="20577"/>
          <ac:spMkLst>
            <pc:docMk/>
            <pc:sldMk cId="3562879288" sldId="275"/>
            <ac:spMk id="2" creationId="{8541A75B-989D-809F-B6CC-F32E54DB4E43}"/>
          </ac:spMkLst>
        </pc:spChg>
        <pc:spChg chg="mod">
          <ac:chgData name="Solvor Vasshus" userId="0ef333ef-69bf-4b95-92d8-fc37ced5f38d" providerId="ADAL" clId="{D229E4AD-0EF5-4DAB-868A-533B2C307541}" dt="2025-05-28T09:24:58.274" v="365"/>
          <ac:spMkLst>
            <pc:docMk/>
            <pc:sldMk cId="3562879288" sldId="275"/>
            <ac:spMk id="3" creationId="{FCEF6819-E1E8-D288-BAE4-BB41CB2D1E6E}"/>
          </ac:spMkLst>
        </pc:spChg>
      </pc:sldChg>
      <pc:sldChg chg="modSp new mod">
        <pc:chgData name="Solvor Vasshus" userId="0ef333ef-69bf-4b95-92d8-fc37ced5f38d" providerId="ADAL" clId="{D229E4AD-0EF5-4DAB-868A-533B2C307541}" dt="2025-05-28T09:26:32.696" v="428" actId="14100"/>
        <pc:sldMkLst>
          <pc:docMk/>
          <pc:sldMk cId="697838228" sldId="276"/>
        </pc:sldMkLst>
        <pc:spChg chg="mod">
          <ac:chgData name="Solvor Vasshus" userId="0ef333ef-69bf-4b95-92d8-fc37ced5f38d" providerId="ADAL" clId="{D229E4AD-0EF5-4DAB-868A-533B2C307541}" dt="2025-05-28T09:26:28.642" v="427" actId="14100"/>
          <ac:spMkLst>
            <pc:docMk/>
            <pc:sldMk cId="697838228" sldId="276"/>
            <ac:spMk id="2" creationId="{C293071B-2A74-0ECD-DFDB-81E9EFE5E23C}"/>
          </ac:spMkLst>
        </pc:spChg>
        <pc:spChg chg="mod">
          <ac:chgData name="Solvor Vasshus" userId="0ef333ef-69bf-4b95-92d8-fc37ced5f38d" providerId="ADAL" clId="{D229E4AD-0EF5-4DAB-868A-533B2C307541}" dt="2025-05-28T09:26:32.696" v="428" actId="14100"/>
          <ac:spMkLst>
            <pc:docMk/>
            <pc:sldMk cId="697838228" sldId="276"/>
            <ac:spMk id="3" creationId="{2227AA33-A33A-BB2C-E9F2-40479E915837}"/>
          </ac:spMkLst>
        </pc:spChg>
      </pc:sldChg>
      <pc:sldChg chg="modSp new mod">
        <pc:chgData name="Solvor Vasshus" userId="0ef333ef-69bf-4b95-92d8-fc37ced5f38d" providerId="ADAL" clId="{D229E4AD-0EF5-4DAB-868A-533B2C307541}" dt="2025-05-28T09:26:50.592" v="429"/>
        <pc:sldMkLst>
          <pc:docMk/>
          <pc:sldMk cId="3825497329" sldId="277"/>
        </pc:sldMkLst>
        <pc:spChg chg="mod">
          <ac:chgData name="Solvor Vasshus" userId="0ef333ef-69bf-4b95-92d8-fc37ced5f38d" providerId="ADAL" clId="{D229E4AD-0EF5-4DAB-868A-533B2C307541}" dt="2025-05-28T09:26:50.592" v="429"/>
          <ac:spMkLst>
            <pc:docMk/>
            <pc:sldMk cId="3825497329" sldId="277"/>
            <ac:spMk id="3" creationId="{17482EE3-FF91-1308-922B-29B4582BED84}"/>
          </ac:spMkLst>
        </pc:spChg>
      </pc:sldChg>
      <pc:sldChg chg="modSp new mod ord">
        <pc:chgData name="Solvor Vasshus" userId="0ef333ef-69bf-4b95-92d8-fc37ced5f38d" providerId="ADAL" clId="{D229E4AD-0EF5-4DAB-868A-533B2C307541}" dt="2025-05-28T09:26:04.087" v="419"/>
        <pc:sldMkLst>
          <pc:docMk/>
          <pc:sldMk cId="4187356654" sldId="278"/>
        </pc:sldMkLst>
        <pc:spChg chg="mod">
          <ac:chgData name="Solvor Vasshus" userId="0ef333ef-69bf-4b95-92d8-fc37ced5f38d" providerId="ADAL" clId="{D229E4AD-0EF5-4DAB-868A-533B2C307541}" dt="2025-05-28T09:26:00.140" v="417" actId="14100"/>
          <ac:spMkLst>
            <pc:docMk/>
            <pc:sldMk cId="4187356654" sldId="278"/>
            <ac:spMk id="2" creationId="{4F74FF32-A876-3CCD-DA3E-64F4B31E1B92}"/>
          </ac:spMkLst>
        </pc:spChg>
        <pc:spChg chg="mod">
          <ac:chgData name="Solvor Vasshus" userId="0ef333ef-69bf-4b95-92d8-fc37ced5f38d" providerId="ADAL" clId="{D229E4AD-0EF5-4DAB-868A-533B2C307541}" dt="2025-05-28T09:25:57.613" v="416" actId="14100"/>
          <ac:spMkLst>
            <pc:docMk/>
            <pc:sldMk cId="4187356654" sldId="278"/>
            <ac:spMk id="3" creationId="{16E21334-50A4-04F9-9141-E9A90F36BD32}"/>
          </ac:spMkLst>
        </pc:spChg>
      </pc:sldChg>
      <pc:sldChg chg="addSp delSp modSp new mod">
        <pc:chgData name="Solvor Vasshus" userId="0ef333ef-69bf-4b95-92d8-fc37ced5f38d" providerId="ADAL" clId="{D229E4AD-0EF5-4DAB-868A-533B2C307541}" dt="2025-05-28T09:27:28.358" v="454" actId="14100"/>
        <pc:sldMkLst>
          <pc:docMk/>
          <pc:sldMk cId="626961995" sldId="279"/>
        </pc:sldMkLst>
        <pc:spChg chg="mod">
          <ac:chgData name="Solvor Vasshus" userId="0ef333ef-69bf-4b95-92d8-fc37ced5f38d" providerId="ADAL" clId="{D229E4AD-0EF5-4DAB-868A-533B2C307541}" dt="2025-05-28T09:27:20.683" v="452" actId="20577"/>
          <ac:spMkLst>
            <pc:docMk/>
            <pc:sldMk cId="626961995" sldId="279"/>
            <ac:spMk id="2" creationId="{7BF1706C-8F95-B760-2599-D03C8F76AAC4}"/>
          </ac:spMkLst>
        </pc:spChg>
        <pc:spChg chg="del">
          <ac:chgData name="Solvor Vasshus" userId="0ef333ef-69bf-4b95-92d8-fc37ced5f38d" providerId="ADAL" clId="{D229E4AD-0EF5-4DAB-868A-533B2C307541}" dt="2025-05-28T09:27:14.035" v="431"/>
          <ac:spMkLst>
            <pc:docMk/>
            <pc:sldMk cId="626961995" sldId="279"/>
            <ac:spMk id="3" creationId="{029C1E00-7E48-D191-E9F8-A5C1F2A00314}"/>
          </ac:spMkLst>
        </pc:spChg>
        <pc:picChg chg="add mod">
          <ac:chgData name="Solvor Vasshus" userId="0ef333ef-69bf-4b95-92d8-fc37ced5f38d" providerId="ADAL" clId="{D229E4AD-0EF5-4DAB-868A-533B2C307541}" dt="2025-05-28T09:27:28.358" v="454" actId="14100"/>
          <ac:picMkLst>
            <pc:docMk/>
            <pc:sldMk cId="626961995" sldId="279"/>
            <ac:picMk id="4" creationId="{72413EAA-0DCB-958E-80D3-45D920290F96}"/>
          </ac:picMkLst>
        </pc:picChg>
      </pc:sldChg>
      <pc:sldChg chg="modSp new mod">
        <pc:chgData name="Solvor Vasshus" userId="0ef333ef-69bf-4b95-92d8-fc37ced5f38d" providerId="ADAL" clId="{D229E4AD-0EF5-4DAB-868A-533B2C307541}" dt="2025-05-28T09:28:29.566" v="499" actId="20577"/>
        <pc:sldMkLst>
          <pc:docMk/>
          <pc:sldMk cId="3153702142" sldId="280"/>
        </pc:sldMkLst>
        <pc:spChg chg="mod">
          <ac:chgData name="Solvor Vasshus" userId="0ef333ef-69bf-4b95-92d8-fc37ced5f38d" providerId="ADAL" clId="{D229E4AD-0EF5-4DAB-868A-533B2C307541}" dt="2025-05-28T09:28:29.566" v="499" actId="20577"/>
          <ac:spMkLst>
            <pc:docMk/>
            <pc:sldMk cId="3153702142" sldId="280"/>
            <ac:spMk id="2" creationId="{45478F4A-FEB3-6883-F64A-12C497B8EA59}"/>
          </ac:spMkLst>
        </pc:spChg>
        <pc:spChg chg="mod">
          <ac:chgData name="Solvor Vasshus" userId="0ef333ef-69bf-4b95-92d8-fc37ced5f38d" providerId="ADAL" clId="{D229E4AD-0EF5-4DAB-868A-533B2C307541}" dt="2025-05-28T09:27:52.417" v="458"/>
          <ac:spMkLst>
            <pc:docMk/>
            <pc:sldMk cId="3153702142" sldId="280"/>
            <ac:spMk id="3" creationId="{F17096FA-7B67-AC20-F950-C0EDE8ED93F6}"/>
          </ac:spMkLst>
        </pc:spChg>
      </pc:sldChg>
      <pc:sldChg chg="modSp new mod">
        <pc:chgData name="Solvor Vasshus" userId="0ef333ef-69bf-4b95-92d8-fc37ced5f38d" providerId="ADAL" clId="{D229E4AD-0EF5-4DAB-868A-533B2C307541}" dt="2025-05-28T09:28:16.944" v="475" actId="20577"/>
        <pc:sldMkLst>
          <pc:docMk/>
          <pc:sldMk cId="1129286802" sldId="281"/>
        </pc:sldMkLst>
        <pc:spChg chg="mod">
          <ac:chgData name="Solvor Vasshus" userId="0ef333ef-69bf-4b95-92d8-fc37ced5f38d" providerId="ADAL" clId="{D229E4AD-0EF5-4DAB-868A-533B2C307541}" dt="2025-05-28T09:28:16.944" v="475" actId="20577"/>
          <ac:spMkLst>
            <pc:docMk/>
            <pc:sldMk cId="1129286802" sldId="281"/>
            <ac:spMk id="2" creationId="{9A360B5D-0CEC-86D3-A2B1-6DF26636D400}"/>
          </ac:spMkLst>
        </pc:spChg>
        <pc:spChg chg="mod">
          <ac:chgData name="Solvor Vasshus" userId="0ef333ef-69bf-4b95-92d8-fc37ced5f38d" providerId="ADAL" clId="{D229E4AD-0EF5-4DAB-868A-533B2C307541}" dt="2025-05-28T09:28:09.272" v="459"/>
          <ac:spMkLst>
            <pc:docMk/>
            <pc:sldMk cId="1129286802" sldId="281"/>
            <ac:spMk id="3" creationId="{A17E9B75-E80A-432C-3737-4F01833483DE}"/>
          </ac:spMkLst>
        </pc:spChg>
      </pc:sldChg>
      <pc:sldChg chg="modSp new mod">
        <pc:chgData name="Solvor Vasshus" userId="0ef333ef-69bf-4b95-92d8-fc37ced5f38d" providerId="ADAL" clId="{D229E4AD-0EF5-4DAB-868A-533B2C307541}" dt="2025-05-28T09:28:52.723" v="521" actId="20577"/>
        <pc:sldMkLst>
          <pc:docMk/>
          <pc:sldMk cId="4151905364" sldId="282"/>
        </pc:sldMkLst>
        <pc:spChg chg="mod">
          <ac:chgData name="Solvor Vasshus" userId="0ef333ef-69bf-4b95-92d8-fc37ced5f38d" providerId="ADAL" clId="{D229E4AD-0EF5-4DAB-868A-533B2C307541}" dt="2025-05-28T09:28:52.723" v="521" actId="20577"/>
          <ac:spMkLst>
            <pc:docMk/>
            <pc:sldMk cId="4151905364" sldId="282"/>
            <ac:spMk id="2" creationId="{87C6D5A8-833E-B278-61CD-3E3366B39682}"/>
          </ac:spMkLst>
        </pc:spChg>
        <pc:spChg chg="mod">
          <ac:chgData name="Solvor Vasshus" userId="0ef333ef-69bf-4b95-92d8-fc37ced5f38d" providerId="ADAL" clId="{D229E4AD-0EF5-4DAB-868A-533B2C307541}" dt="2025-05-28T09:28:46.999" v="500"/>
          <ac:spMkLst>
            <pc:docMk/>
            <pc:sldMk cId="4151905364" sldId="282"/>
            <ac:spMk id="3" creationId="{3089AF18-95E1-F2F1-F179-FA95BB492AE2}"/>
          </ac:spMkLst>
        </pc:spChg>
      </pc:sldChg>
      <pc:sldChg chg="modSp new mod">
        <pc:chgData name="Solvor Vasshus" userId="0ef333ef-69bf-4b95-92d8-fc37ced5f38d" providerId="ADAL" clId="{D229E4AD-0EF5-4DAB-868A-533B2C307541}" dt="2025-05-28T09:29:23.647" v="567" actId="20577"/>
        <pc:sldMkLst>
          <pc:docMk/>
          <pc:sldMk cId="1296407736" sldId="283"/>
        </pc:sldMkLst>
        <pc:spChg chg="mod">
          <ac:chgData name="Solvor Vasshus" userId="0ef333ef-69bf-4b95-92d8-fc37ced5f38d" providerId="ADAL" clId="{D229E4AD-0EF5-4DAB-868A-533B2C307541}" dt="2025-05-28T09:29:23.647" v="567" actId="20577"/>
          <ac:spMkLst>
            <pc:docMk/>
            <pc:sldMk cId="1296407736" sldId="283"/>
            <ac:spMk id="2" creationId="{D1D6D538-290E-1A07-A993-8D1B4964E387}"/>
          </ac:spMkLst>
        </pc:spChg>
        <pc:spChg chg="mod">
          <ac:chgData name="Solvor Vasshus" userId="0ef333ef-69bf-4b95-92d8-fc37ced5f38d" providerId="ADAL" clId="{D229E4AD-0EF5-4DAB-868A-533B2C307541}" dt="2025-05-28T09:29:11.048" v="524" actId="27636"/>
          <ac:spMkLst>
            <pc:docMk/>
            <pc:sldMk cId="1296407736" sldId="283"/>
            <ac:spMk id="3" creationId="{15701406-39A2-301B-E77D-2C92326BD594}"/>
          </ac:spMkLst>
        </pc:spChg>
      </pc:sldChg>
      <pc:sldChg chg="modSp new mod">
        <pc:chgData name="Solvor Vasshus" userId="0ef333ef-69bf-4b95-92d8-fc37ced5f38d" providerId="ADAL" clId="{D229E4AD-0EF5-4DAB-868A-533B2C307541}" dt="2025-05-28T09:30:25.156" v="596" actId="20577"/>
        <pc:sldMkLst>
          <pc:docMk/>
          <pc:sldMk cId="2725860090" sldId="284"/>
        </pc:sldMkLst>
        <pc:spChg chg="mod">
          <ac:chgData name="Solvor Vasshus" userId="0ef333ef-69bf-4b95-92d8-fc37ced5f38d" providerId="ADAL" clId="{D229E4AD-0EF5-4DAB-868A-533B2C307541}" dt="2025-05-28T09:30:25.156" v="596" actId="20577"/>
          <ac:spMkLst>
            <pc:docMk/>
            <pc:sldMk cId="2725860090" sldId="284"/>
            <ac:spMk id="2" creationId="{BC128A66-0D8D-10F3-3DC5-F912756E173D}"/>
          </ac:spMkLst>
        </pc:spChg>
        <pc:spChg chg="mod">
          <ac:chgData name="Solvor Vasshus" userId="0ef333ef-69bf-4b95-92d8-fc37ced5f38d" providerId="ADAL" clId="{D229E4AD-0EF5-4DAB-868A-533B2C307541}" dt="2025-05-28T09:30:14.476" v="570" actId="27636"/>
          <ac:spMkLst>
            <pc:docMk/>
            <pc:sldMk cId="2725860090" sldId="284"/>
            <ac:spMk id="3" creationId="{851A2F9F-16E2-0223-C5F5-B21D0C9BDCB8}"/>
          </ac:spMkLst>
        </pc:spChg>
      </pc:sldChg>
      <pc:sldChg chg="addSp delSp modSp new mod">
        <pc:chgData name="Solvor Vasshus" userId="0ef333ef-69bf-4b95-92d8-fc37ced5f38d" providerId="ADAL" clId="{D229E4AD-0EF5-4DAB-868A-533B2C307541}" dt="2025-05-28T09:32:35.315" v="619" actId="22"/>
        <pc:sldMkLst>
          <pc:docMk/>
          <pc:sldMk cId="2494969866" sldId="285"/>
        </pc:sldMkLst>
        <pc:spChg chg="mod">
          <ac:chgData name="Solvor Vasshus" userId="0ef333ef-69bf-4b95-92d8-fc37ced5f38d" providerId="ADAL" clId="{D229E4AD-0EF5-4DAB-868A-533B2C307541}" dt="2025-05-28T09:31:37.776" v="617" actId="20577"/>
          <ac:spMkLst>
            <pc:docMk/>
            <pc:sldMk cId="2494969866" sldId="285"/>
            <ac:spMk id="2" creationId="{9394C9FE-6623-2B17-3013-259B2716E4B5}"/>
          </ac:spMkLst>
        </pc:spChg>
        <pc:spChg chg="del">
          <ac:chgData name="Solvor Vasshus" userId="0ef333ef-69bf-4b95-92d8-fc37ced5f38d" providerId="ADAL" clId="{D229E4AD-0EF5-4DAB-868A-533B2C307541}" dt="2025-05-28T09:30:43.241" v="598"/>
          <ac:spMkLst>
            <pc:docMk/>
            <pc:sldMk cId="2494969866" sldId="285"/>
            <ac:spMk id="3" creationId="{F9CE6E06-42A4-B091-1549-B068906C5604}"/>
          </ac:spMkLst>
        </pc:spChg>
        <pc:spChg chg="add del mod">
          <ac:chgData name="Solvor Vasshus" userId="0ef333ef-69bf-4b95-92d8-fc37ced5f38d" providerId="ADAL" clId="{D229E4AD-0EF5-4DAB-868A-533B2C307541}" dt="2025-05-28T09:32:35.315" v="619" actId="22"/>
          <ac:spMkLst>
            <pc:docMk/>
            <pc:sldMk cId="2494969866" sldId="285"/>
            <ac:spMk id="6" creationId="{22225BBB-757C-5289-D43E-BD0FB442C405}"/>
          </ac:spMkLst>
        </pc:spChg>
        <pc:picChg chg="add del mod">
          <ac:chgData name="Solvor Vasshus" userId="0ef333ef-69bf-4b95-92d8-fc37ced5f38d" providerId="ADAL" clId="{D229E4AD-0EF5-4DAB-868A-533B2C307541}" dt="2025-05-28T09:31:50.417" v="618" actId="478"/>
          <ac:picMkLst>
            <pc:docMk/>
            <pc:sldMk cId="2494969866" sldId="285"/>
            <ac:picMk id="4" creationId="{02A398A2-3CE2-C982-89B4-B4AE4905B306}"/>
          </ac:picMkLst>
        </pc:picChg>
        <pc:picChg chg="add mod ord">
          <ac:chgData name="Solvor Vasshus" userId="0ef333ef-69bf-4b95-92d8-fc37ced5f38d" providerId="ADAL" clId="{D229E4AD-0EF5-4DAB-868A-533B2C307541}" dt="2025-05-28T09:32:35.315" v="619" actId="22"/>
          <ac:picMkLst>
            <pc:docMk/>
            <pc:sldMk cId="2494969866" sldId="285"/>
            <ac:picMk id="8" creationId="{EB6C2348-D9CC-ECD0-E1D8-C99DCE4230C1}"/>
          </ac:picMkLst>
        </pc:picChg>
      </pc:sldChg>
      <pc:sldChg chg="add ord">
        <pc:chgData name="Solvor Vasshus" userId="0ef333ef-69bf-4b95-92d8-fc37ced5f38d" providerId="ADAL" clId="{D229E4AD-0EF5-4DAB-868A-533B2C307541}" dt="2025-05-28T09:33:58.987" v="622"/>
        <pc:sldMkLst>
          <pc:docMk/>
          <pc:sldMk cId="1100830702" sldId="405"/>
        </pc:sldMkLst>
      </pc:sldChg>
      <pc:sldChg chg="add">
        <pc:chgData name="Solvor Vasshus" userId="0ef333ef-69bf-4b95-92d8-fc37ced5f38d" providerId="ADAL" clId="{D229E4AD-0EF5-4DAB-868A-533B2C307541}" dt="2025-05-28T09:34:00.976" v="623"/>
        <pc:sldMkLst>
          <pc:docMk/>
          <pc:sldMk cId="326565229" sldId="406"/>
        </pc:sldMkLst>
      </pc:sldChg>
      <pc:sldChg chg="add">
        <pc:chgData name="Solvor Vasshus" userId="0ef333ef-69bf-4b95-92d8-fc37ced5f38d" providerId="ADAL" clId="{D229E4AD-0EF5-4DAB-868A-533B2C307541}" dt="2025-05-28T09:34:12.044" v="624"/>
        <pc:sldMkLst>
          <pc:docMk/>
          <pc:sldMk cId="2760649441" sldId="407"/>
        </pc:sldMkLst>
      </pc:sldChg>
      <pc:sldChg chg="modSp add mod">
        <pc:chgData name="Solvor Vasshus" userId="0ef333ef-69bf-4b95-92d8-fc37ced5f38d" providerId="ADAL" clId="{D229E4AD-0EF5-4DAB-868A-533B2C307541}" dt="2025-05-28T09:34:25.799" v="626" actId="27636"/>
        <pc:sldMkLst>
          <pc:docMk/>
          <pc:sldMk cId="2323236319" sldId="408"/>
        </pc:sldMkLst>
        <pc:spChg chg="mod">
          <ac:chgData name="Solvor Vasshus" userId="0ef333ef-69bf-4b95-92d8-fc37ced5f38d" providerId="ADAL" clId="{D229E4AD-0EF5-4DAB-868A-533B2C307541}" dt="2025-05-28T09:34:25.799" v="626" actId="27636"/>
          <ac:spMkLst>
            <pc:docMk/>
            <pc:sldMk cId="2323236319" sldId="408"/>
            <ac:spMk id="3" creationId="{29EA71B5-642E-4208-82A0-53A2428A0673}"/>
          </ac:spMkLst>
        </pc:spChg>
      </pc:sldChg>
      <pc:sldChg chg="add">
        <pc:chgData name="Solvor Vasshus" userId="0ef333ef-69bf-4b95-92d8-fc37ced5f38d" providerId="ADAL" clId="{D229E4AD-0EF5-4DAB-868A-533B2C307541}" dt="2025-05-28T09:34:42.263" v="627"/>
        <pc:sldMkLst>
          <pc:docMk/>
          <pc:sldMk cId="2178987675" sldId="409"/>
        </pc:sldMkLst>
      </pc:sldChg>
      <pc:sldChg chg="add">
        <pc:chgData name="Solvor Vasshus" userId="0ef333ef-69bf-4b95-92d8-fc37ced5f38d" providerId="ADAL" clId="{D229E4AD-0EF5-4DAB-868A-533B2C307541}" dt="2025-05-28T09:34:55.494" v="628"/>
        <pc:sldMkLst>
          <pc:docMk/>
          <pc:sldMk cId="1567868205" sldId="410"/>
        </pc:sldMkLst>
      </pc:sldChg>
    </pc:docChg>
  </pc:docChgLst>
  <pc:docChgLst>
    <pc:chgData name="Solvor Vasshus" userId="0ef333ef-69bf-4b95-92d8-fc37ced5f38d" providerId="ADAL" clId="{807312BC-9E80-4ED1-B996-8B051472F45D}"/>
    <pc:docChg chg="addSld modSld">
      <pc:chgData name="Solvor Vasshus" userId="0ef333ef-69bf-4b95-92d8-fc37ced5f38d" providerId="ADAL" clId="{807312BC-9E80-4ED1-B996-8B051472F45D}" dt="2025-06-06T06:30:54.861" v="9" actId="962"/>
      <pc:docMkLst>
        <pc:docMk/>
      </pc:docMkLst>
      <pc:sldChg chg="modSp mod">
        <pc:chgData name="Solvor Vasshus" userId="0ef333ef-69bf-4b95-92d8-fc37ced5f38d" providerId="ADAL" clId="{807312BC-9E80-4ED1-B996-8B051472F45D}" dt="2025-06-06T06:28:47.319" v="5" actId="20577"/>
        <pc:sldMkLst>
          <pc:docMk/>
          <pc:sldMk cId="3825497329" sldId="277"/>
        </pc:sldMkLst>
        <pc:spChg chg="mod">
          <ac:chgData name="Solvor Vasshus" userId="0ef333ef-69bf-4b95-92d8-fc37ced5f38d" providerId="ADAL" clId="{807312BC-9E80-4ED1-B996-8B051472F45D}" dt="2025-06-06T06:28:47.319" v="5" actId="20577"/>
          <ac:spMkLst>
            <pc:docMk/>
            <pc:sldMk cId="3825497329" sldId="277"/>
            <ac:spMk id="2" creationId="{66527881-9D8C-74B4-8B20-9B77F890CE73}"/>
          </ac:spMkLst>
        </pc:spChg>
      </pc:sldChg>
      <pc:sldChg chg="addSp delSp modSp new mod">
        <pc:chgData name="Solvor Vasshus" userId="0ef333ef-69bf-4b95-92d8-fc37ced5f38d" providerId="ADAL" clId="{807312BC-9E80-4ED1-B996-8B051472F45D}" dt="2025-06-06T06:30:54.861" v="9" actId="962"/>
        <pc:sldMkLst>
          <pc:docMk/>
          <pc:sldMk cId="1535245990" sldId="411"/>
        </pc:sldMkLst>
        <pc:spChg chg="del">
          <ac:chgData name="Solvor Vasshus" userId="0ef333ef-69bf-4b95-92d8-fc37ced5f38d" providerId="ADAL" clId="{807312BC-9E80-4ED1-B996-8B051472F45D}" dt="2025-06-06T06:30:52.377" v="7"/>
          <ac:spMkLst>
            <pc:docMk/>
            <pc:sldMk cId="1535245990" sldId="411"/>
            <ac:spMk id="3" creationId="{28FBEC8F-BB01-871F-297D-B577460EF4D4}"/>
          </ac:spMkLst>
        </pc:spChg>
        <pc:picChg chg="add mod">
          <ac:chgData name="Solvor Vasshus" userId="0ef333ef-69bf-4b95-92d8-fc37ced5f38d" providerId="ADAL" clId="{807312BC-9E80-4ED1-B996-8B051472F45D}" dt="2025-06-06T06:30:54.861" v="9" actId="962"/>
          <ac:picMkLst>
            <pc:docMk/>
            <pc:sldMk cId="1535245990" sldId="411"/>
            <ac:picMk id="5" creationId="{69E2D088-A721-1FF9-5D75-38F3E6FF33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23050-32E7-4374-9C52-C0A65567BAE9}" type="datetimeFigureOut">
              <a:rPr lang="nb-NO" smtClean="0"/>
              <a:t>06.06.2025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AC233-3E6E-428F-82BA-87A07DAC39C8}" type="slidenum">
              <a:rPr lang="nb-NO" smtClean="0"/>
              <a:t>‹#›</a:t>
            </a:fld>
            <a:endParaRPr lang="nb-NO"/>
          </a:p>
        </p:txBody>
      </p:sp>
    </p:spTree>
    <p:extLst>
      <p:ext uri="{BB962C8B-B14F-4D97-AF65-F5344CB8AC3E}">
        <p14:creationId xmlns:p14="http://schemas.microsoft.com/office/powerpoint/2010/main" val="29840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45AC233-3E6E-428F-82BA-87A07DAC39C8}" type="slidenum">
              <a:rPr lang="nb-NO" smtClean="0"/>
              <a:t>11</a:t>
            </a:fld>
            <a:endParaRPr lang="nb-NO"/>
          </a:p>
        </p:txBody>
      </p:sp>
    </p:spTree>
    <p:extLst>
      <p:ext uri="{BB962C8B-B14F-4D97-AF65-F5344CB8AC3E}">
        <p14:creationId xmlns:p14="http://schemas.microsoft.com/office/powerpoint/2010/main" val="395682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8926D7C-08E4-448C-8BDF-E4C1EF0017D0}"/>
              </a:ext>
            </a:extLst>
          </p:cNvPr>
          <p:cNvSpPr>
            <a:spLocks noGrp="1"/>
          </p:cNvSpPr>
          <p:nvPr>
            <p:ph type="sldNum" sz="quarter" idx="10"/>
          </p:nvPr>
        </p:nvSpPr>
        <p:spPr/>
        <p:txBody>
          <a:bodyPr/>
          <a:lstStyle/>
          <a:p>
            <a:fld id="{10E903A9-DC51-4B5A-A2E9-E13D876D9EC4}" type="slidenum">
              <a:rPr lang="nb-NO" smtClean="0"/>
              <a:t>15</a:t>
            </a:fld>
            <a:endParaRPr lang="nb-NO"/>
          </a:p>
        </p:txBody>
      </p:sp>
    </p:spTree>
    <p:extLst>
      <p:ext uri="{BB962C8B-B14F-4D97-AF65-F5344CB8AC3E}">
        <p14:creationId xmlns:p14="http://schemas.microsoft.com/office/powerpoint/2010/main" val="283010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a:solidFill>
                <a:schemeClr val="tx1"/>
              </a:solidFill>
              <a:effectLst/>
              <a:latin typeface="+mn-lt"/>
              <a:ea typeface="+mn-ea"/>
              <a:cs typeface="+mn-cs"/>
            </a:endParaRPr>
          </a:p>
          <a:p>
            <a:endParaRPr lang="nb-NO"/>
          </a:p>
        </p:txBody>
      </p:sp>
      <p:sp>
        <p:nvSpPr>
          <p:cNvPr id="4" name="Plassholder for lysbildenummer 3">
            <a:extLst>
              <a:ext uri="{FF2B5EF4-FFF2-40B4-BE49-F238E27FC236}">
                <a16:creationId xmlns:a16="http://schemas.microsoft.com/office/drawing/2014/main" id="{43B4962C-4959-46B7-A2CC-FEFDEC236483}"/>
              </a:ext>
            </a:extLst>
          </p:cNvPr>
          <p:cNvSpPr>
            <a:spLocks noGrp="1"/>
          </p:cNvSpPr>
          <p:nvPr>
            <p:ph type="sldNum" sz="quarter" idx="10"/>
          </p:nvPr>
        </p:nvSpPr>
        <p:spPr/>
        <p:txBody>
          <a:bodyPr/>
          <a:lstStyle/>
          <a:p>
            <a:fld id="{10E903A9-DC51-4B5A-A2E9-E13D876D9EC4}" type="slidenum">
              <a:rPr lang="nb-NO" smtClean="0"/>
              <a:t>16</a:t>
            </a:fld>
            <a:endParaRPr lang="nb-NO"/>
          </a:p>
        </p:txBody>
      </p:sp>
    </p:spTree>
    <p:extLst>
      <p:ext uri="{BB962C8B-B14F-4D97-AF65-F5344CB8AC3E}">
        <p14:creationId xmlns:p14="http://schemas.microsoft.com/office/powerpoint/2010/main" val="212185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C325CAE-07A6-45FE-AE03-260BCDF7B723}"/>
              </a:ext>
            </a:extLst>
          </p:cNvPr>
          <p:cNvSpPr>
            <a:spLocks noGrp="1"/>
          </p:cNvSpPr>
          <p:nvPr>
            <p:ph type="sldNum" sz="quarter" idx="10"/>
          </p:nvPr>
        </p:nvSpPr>
        <p:spPr/>
        <p:txBody>
          <a:bodyPr/>
          <a:lstStyle/>
          <a:p>
            <a:fld id="{10E903A9-DC51-4B5A-A2E9-E13D876D9EC4}" type="slidenum">
              <a:rPr lang="nb-NO" smtClean="0"/>
              <a:t>17</a:t>
            </a:fld>
            <a:endParaRPr lang="nb-NO"/>
          </a:p>
        </p:txBody>
      </p:sp>
    </p:spTree>
    <p:extLst>
      <p:ext uri="{BB962C8B-B14F-4D97-AF65-F5344CB8AC3E}">
        <p14:creationId xmlns:p14="http://schemas.microsoft.com/office/powerpoint/2010/main" val="364858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C325CAE-07A6-45FE-AE03-260BCDF7B723}"/>
              </a:ext>
            </a:extLst>
          </p:cNvPr>
          <p:cNvSpPr>
            <a:spLocks noGrp="1"/>
          </p:cNvSpPr>
          <p:nvPr>
            <p:ph type="sldNum" sz="quarter" idx="10"/>
          </p:nvPr>
        </p:nvSpPr>
        <p:spPr/>
        <p:txBody>
          <a:bodyPr/>
          <a:lstStyle/>
          <a:p>
            <a:fld id="{10E903A9-DC51-4B5A-A2E9-E13D876D9EC4}" type="slidenum">
              <a:rPr lang="nb-NO" smtClean="0"/>
              <a:t>18</a:t>
            </a:fld>
            <a:endParaRPr lang="nb-NO"/>
          </a:p>
        </p:txBody>
      </p:sp>
    </p:spTree>
    <p:extLst>
      <p:ext uri="{BB962C8B-B14F-4D97-AF65-F5344CB8AC3E}">
        <p14:creationId xmlns:p14="http://schemas.microsoft.com/office/powerpoint/2010/main" val="333017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C325CAE-07A6-45FE-AE03-260BCDF7B723}"/>
              </a:ext>
            </a:extLst>
          </p:cNvPr>
          <p:cNvSpPr>
            <a:spLocks noGrp="1"/>
          </p:cNvSpPr>
          <p:nvPr>
            <p:ph type="sldNum" sz="quarter" idx="10"/>
          </p:nvPr>
        </p:nvSpPr>
        <p:spPr/>
        <p:txBody>
          <a:bodyPr/>
          <a:lstStyle/>
          <a:p>
            <a:fld id="{10E903A9-DC51-4B5A-A2E9-E13D876D9EC4}" type="slidenum">
              <a:rPr lang="nb-NO" smtClean="0"/>
              <a:t>19</a:t>
            </a:fld>
            <a:endParaRPr lang="nb-NO"/>
          </a:p>
        </p:txBody>
      </p:sp>
    </p:spTree>
    <p:extLst>
      <p:ext uri="{BB962C8B-B14F-4D97-AF65-F5344CB8AC3E}">
        <p14:creationId xmlns:p14="http://schemas.microsoft.com/office/powerpoint/2010/main" val="38451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C325CAE-07A6-45FE-AE03-260BCDF7B723}"/>
              </a:ext>
            </a:extLst>
          </p:cNvPr>
          <p:cNvSpPr>
            <a:spLocks noGrp="1"/>
          </p:cNvSpPr>
          <p:nvPr>
            <p:ph type="sldNum" sz="quarter" idx="10"/>
          </p:nvPr>
        </p:nvSpPr>
        <p:spPr/>
        <p:txBody>
          <a:bodyPr/>
          <a:lstStyle/>
          <a:p>
            <a:fld id="{10E903A9-DC51-4B5A-A2E9-E13D876D9EC4}" type="slidenum">
              <a:rPr lang="nb-NO" smtClean="0"/>
              <a:t>20</a:t>
            </a:fld>
            <a:endParaRPr lang="nb-NO"/>
          </a:p>
        </p:txBody>
      </p:sp>
    </p:spTree>
    <p:extLst>
      <p:ext uri="{BB962C8B-B14F-4D97-AF65-F5344CB8AC3E}">
        <p14:creationId xmlns:p14="http://schemas.microsoft.com/office/powerpoint/2010/main" val="272267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D378-22F6-AD04-1D35-2ECEE4EBF4B6}"/>
              </a:ext>
            </a:extLst>
          </p:cNvPr>
          <p:cNvSpPr>
            <a:spLocks noGrp="1"/>
          </p:cNvSpPr>
          <p:nvPr>
            <p:ph type="ctrTitle"/>
          </p:nvPr>
        </p:nvSpPr>
        <p:spPr>
          <a:xfrm>
            <a:off x="1524000" y="1122363"/>
            <a:ext cx="9144000" cy="2387600"/>
          </a:xfrm>
        </p:spPr>
        <p:txBody>
          <a:bodyPr anchor="b"/>
          <a:lstStyle>
            <a:lvl1pPr algn="ctr">
              <a:defRPr sz="6000">
                <a:latin typeface="Oslo Sans Office" panose="02000000000000000000" pitchFamily="2" charset="77"/>
              </a:defRPr>
            </a:lvl1pPr>
          </a:lstStyle>
          <a:p>
            <a:r>
              <a:rPr lang="en-GB"/>
              <a:t>Click to edit Master title style</a:t>
            </a:r>
            <a:endParaRPr lang="en-NO"/>
          </a:p>
        </p:txBody>
      </p:sp>
      <p:sp>
        <p:nvSpPr>
          <p:cNvPr id="3" name="Subtitle 2">
            <a:extLst>
              <a:ext uri="{FF2B5EF4-FFF2-40B4-BE49-F238E27FC236}">
                <a16:creationId xmlns:a16="http://schemas.microsoft.com/office/drawing/2014/main" id="{FC48B275-F8B5-B388-5748-A016F971277A}"/>
              </a:ext>
            </a:extLst>
          </p:cNvPr>
          <p:cNvSpPr>
            <a:spLocks noGrp="1"/>
          </p:cNvSpPr>
          <p:nvPr>
            <p:ph type="subTitle" idx="1"/>
          </p:nvPr>
        </p:nvSpPr>
        <p:spPr>
          <a:xfrm>
            <a:off x="1524000" y="3602038"/>
            <a:ext cx="9144000" cy="1655762"/>
          </a:xfrm>
        </p:spPr>
        <p:txBody>
          <a:bodyPr/>
          <a:lstStyle>
            <a:lvl1pPr marL="0" indent="0" algn="ctr">
              <a:buNone/>
              <a:defRPr sz="2400">
                <a:latin typeface="Oslo Sans Office"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4CDE26EB-2C65-1F66-6535-A49D9BF13232}"/>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5" name="Footer Placeholder 4">
            <a:extLst>
              <a:ext uri="{FF2B5EF4-FFF2-40B4-BE49-F238E27FC236}">
                <a16:creationId xmlns:a16="http://schemas.microsoft.com/office/drawing/2014/main" id="{4D4B304F-E301-8BC1-4DA8-8592D44C6D13}"/>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C3569839-CAAF-A45A-EF61-2433E0865E05}"/>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388293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18BB-7044-E5B6-D7DA-3C5C97E0CEFB}"/>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98F2694C-43A9-24F6-FB53-62EE4F7E53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593A73A-4368-191E-09B3-906480043FA7}"/>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5" name="Footer Placeholder 4">
            <a:extLst>
              <a:ext uri="{FF2B5EF4-FFF2-40B4-BE49-F238E27FC236}">
                <a16:creationId xmlns:a16="http://schemas.microsoft.com/office/drawing/2014/main" id="{2012430A-DB21-EA21-81E5-98F246522689}"/>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880B5C9A-C160-515F-0DC3-0B9A81BEA0ED}"/>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121773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702AE-AD31-AA69-04E0-E5A894A0783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970C5DAF-09F2-3B39-3F92-68828C3679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83D5AF6C-ADCB-9EE7-962C-81CEEA3E4AD9}"/>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5" name="Footer Placeholder 4">
            <a:extLst>
              <a:ext uri="{FF2B5EF4-FFF2-40B4-BE49-F238E27FC236}">
                <a16:creationId xmlns:a16="http://schemas.microsoft.com/office/drawing/2014/main" id="{6229B041-1E4F-0139-FB51-54C55BCB6182}"/>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2597B4EC-F156-0398-02F6-7633ED181F16}"/>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424941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 5 Innside_HVIT">
    <p:spTree>
      <p:nvGrpSpPr>
        <p:cNvPr id="1" name=""/>
        <p:cNvGrpSpPr/>
        <p:nvPr/>
      </p:nvGrpSpPr>
      <p:grpSpPr>
        <a:xfrm>
          <a:off x="0" y="0"/>
          <a:ext cx="0" cy="0"/>
          <a:chOff x="0" y="0"/>
          <a:chExt cx="0" cy="0"/>
        </a:xfrm>
      </p:grpSpPr>
      <p:sp>
        <p:nvSpPr>
          <p:cNvPr id="12" name="Rektangel 11"/>
          <p:cNvSpPr/>
          <p:nvPr userDrawn="1"/>
        </p:nvSpPr>
        <p:spPr>
          <a:xfrm>
            <a:off x="0" y="0"/>
            <a:ext cx="12184819"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lvl1pPr>
          </a:lstStyle>
          <a:p>
            <a:r>
              <a:rPr lang="nb-NO"/>
              <a:t>Klikk for å legge til en tittel</a:t>
            </a:r>
          </a:p>
        </p:txBody>
      </p:sp>
      <p:sp>
        <p:nvSpPr>
          <p:cNvPr id="13" name="Plassholder for innhold 2"/>
          <p:cNvSpPr>
            <a:spLocks noGrp="1"/>
          </p:cNvSpPr>
          <p:nvPr>
            <p:ph idx="1"/>
          </p:nvPr>
        </p:nvSpPr>
        <p:spPr>
          <a:xfrm>
            <a:off x="623392" y="1700808"/>
            <a:ext cx="11041227" cy="396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5051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t 2 Innside_Brøle vinker">
    <p:spTree>
      <p:nvGrpSpPr>
        <p:cNvPr id="1" name=""/>
        <p:cNvGrpSpPr/>
        <p:nvPr/>
      </p:nvGrpSpPr>
      <p:grpSpPr>
        <a:xfrm>
          <a:off x="0" y="0"/>
          <a:ext cx="0" cy="0"/>
          <a:chOff x="0" y="0"/>
          <a:chExt cx="0" cy="0"/>
        </a:xfrm>
      </p:grpSpPr>
      <p:sp>
        <p:nvSpPr>
          <p:cNvPr id="12" name="Rektangel 11"/>
          <p:cNvSpPr/>
          <p:nvPr userDrawn="1"/>
        </p:nvSpPr>
        <p:spPr>
          <a:xfrm>
            <a:off x="0" y="0"/>
            <a:ext cx="12184819"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lvl1pPr>
          </a:lstStyle>
          <a:p>
            <a:r>
              <a:rPr lang="nb-NO"/>
              <a:t>Klikk for å legge til en tittel</a:t>
            </a:r>
          </a:p>
        </p:txBody>
      </p:sp>
      <p:sp>
        <p:nvSpPr>
          <p:cNvPr id="13" name="Plassholder for innhold 2"/>
          <p:cNvSpPr>
            <a:spLocks noGrp="1"/>
          </p:cNvSpPr>
          <p:nvPr>
            <p:ph idx="1"/>
          </p:nvPr>
        </p:nvSpPr>
        <p:spPr>
          <a:xfrm>
            <a:off x="623392" y="1700808"/>
            <a:ext cx="11041227" cy="396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70928" y="5051065"/>
            <a:ext cx="2208245" cy="1737769"/>
          </a:xfrm>
          <a:prstGeom prst="rect">
            <a:avLst/>
          </a:prstGeom>
        </p:spPr>
      </p:pic>
    </p:spTree>
    <p:extLst>
      <p:ext uri="{BB962C8B-B14F-4D97-AF65-F5344CB8AC3E}">
        <p14:creationId xmlns:p14="http://schemas.microsoft.com/office/powerpoint/2010/main" val="248594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57E4-D126-4B0B-6438-692E4FF876AD}"/>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4E0822D6-DF1A-9553-4F75-80A3E4BBC4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02089863-3C5F-A772-F441-21EB7590CE86}"/>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5" name="Footer Placeholder 4">
            <a:extLst>
              <a:ext uri="{FF2B5EF4-FFF2-40B4-BE49-F238E27FC236}">
                <a16:creationId xmlns:a16="http://schemas.microsoft.com/office/drawing/2014/main" id="{217C2075-74E2-1630-9EC2-CA1796337357}"/>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E3EB0EF3-E522-27EE-A4BD-BDC9AC44F239}"/>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324647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59F-5711-AA60-EE7A-3F109D65A5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7AC8A6ED-219D-0783-2EDF-C1A7FAAF43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F0EAF0-0CFC-BC75-79EE-0E2E8409C32E}"/>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5" name="Footer Placeholder 4">
            <a:extLst>
              <a:ext uri="{FF2B5EF4-FFF2-40B4-BE49-F238E27FC236}">
                <a16:creationId xmlns:a16="http://schemas.microsoft.com/office/drawing/2014/main" id="{5546A777-AF94-EDE6-F94E-671DFE6ACCF6}"/>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6" name="Slide Number Placeholder 5">
            <a:extLst>
              <a:ext uri="{FF2B5EF4-FFF2-40B4-BE49-F238E27FC236}">
                <a16:creationId xmlns:a16="http://schemas.microsoft.com/office/drawing/2014/main" id="{F3308C1A-FE63-87AD-8A7C-BCA96824A07B}"/>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7667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5979-338B-8702-6F1A-D9BB60398B92}"/>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D2C8BD56-2FB4-8EC9-2519-8BBBB548CC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00287CCB-B20D-15E4-1014-A6031EE2B2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86DE80A4-3A38-CB11-8983-B125DFD141C6}"/>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6" name="Footer Placeholder 5">
            <a:extLst>
              <a:ext uri="{FF2B5EF4-FFF2-40B4-BE49-F238E27FC236}">
                <a16:creationId xmlns:a16="http://schemas.microsoft.com/office/drawing/2014/main" id="{B8E0C708-A8D6-4EAF-31C4-A524D9593EDE}"/>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7" name="Slide Number Placeholder 6">
            <a:extLst>
              <a:ext uri="{FF2B5EF4-FFF2-40B4-BE49-F238E27FC236}">
                <a16:creationId xmlns:a16="http://schemas.microsoft.com/office/drawing/2014/main" id="{1EA02D41-3A50-BA41-EAF9-B6D13444A795}"/>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7821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BB0D-0C65-A592-8A11-1476C2EC22E0}"/>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826FB750-5E52-CB9A-6328-D41DF97C7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851037-41C1-4679-6067-E2EF0115A6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E28E1707-927F-CBAB-5074-D43ECDC0A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A4BCAD-8AA8-8FAD-69F6-06B1E606AA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35DF4D31-B6E5-2060-D3D8-DBBC2D612DBD}"/>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8" name="Footer Placeholder 7">
            <a:extLst>
              <a:ext uri="{FF2B5EF4-FFF2-40B4-BE49-F238E27FC236}">
                <a16:creationId xmlns:a16="http://schemas.microsoft.com/office/drawing/2014/main" id="{F30E52A5-78FF-B376-4A65-7481EF2C64A9}"/>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9" name="Slide Number Placeholder 8">
            <a:extLst>
              <a:ext uri="{FF2B5EF4-FFF2-40B4-BE49-F238E27FC236}">
                <a16:creationId xmlns:a16="http://schemas.microsoft.com/office/drawing/2014/main" id="{E6F55904-51BF-5741-E690-63700E3630A1}"/>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202712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5107-A457-C843-9428-47C8121C7505}"/>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261DD8D5-6F1D-3C7C-151F-F3F4DB939F1C}"/>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4" name="Footer Placeholder 3">
            <a:extLst>
              <a:ext uri="{FF2B5EF4-FFF2-40B4-BE49-F238E27FC236}">
                <a16:creationId xmlns:a16="http://schemas.microsoft.com/office/drawing/2014/main" id="{F369D2FA-84EE-DACF-941D-4DE23329469F}"/>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5" name="Slide Number Placeholder 4">
            <a:extLst>
              <a:ext uri="{FF2B5EF4-FFF2-40B4-BE49-F238E27FC236}">
                <a16:creationId xmlns:a16="http://schemas.microsoft.com/office/drawing/2014/main" id="{AB7AB08A-776F-5688-EAA4-0310AF18C953}"/>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258535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8CBBB-063E-B031-BCA9-D836173A96C2}"/>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3" name="Footer Placeholder 2">
            <a:extLst>
              <a:ext uri="{FF2B5EF4-FFF2-40B4-BE49-F238E27FC236}">
                <a16:creationId xmlns:a16="http://schemas.microsoft.com/office/drawing/2014/main" id="{12733320-1312-EF69-1EE3-F7C4934FC895}"/>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4" name="Slide Number Placeholder 3">
            <a:extLst>
              <a:ext uri="{FF2B5EF4-FFF2-40B4-BE49-F238E27FC236}">
                <a16:creationId xmlns:a16="http://schemas.microsoft.com/office/drawing/2014/main" id="{50338FC4-6357-DCE4-A9FF-DA8A32F9EDB9}"/>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287375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DB03-AA22-2F33-77DC-B9C3B5A184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056786F1-3475-F244-E5DB-A5642A5B8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4785F4AB-5122-2FF9-1322-55088AF13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9EB4D1-8244-63D8-A177-74B0160ED3AE}"/>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6" name="Footer Placeholder 5">
            <a:extLst>
              <a:ext uri="{FF2B5EF4-FFF2-40B4-BE49-F238E27FC236}">
                <a16:creationId xmlns:a16="http://schemas.microsoft.com/office/drawing/2014/main" id="{1BD5B983-92EE-4849-8348-DDD5BDC3DD80}"/>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7" name="Slide Number Placeholder 6">
            <a:extLst>
              <a:ext uri="{FF2B5EF4-FFF2-40B4-BE49-F238E27FC236}">
                <a16:creationId xmlns:a16="http://schemas.microsoft.com/office/drawing/2014/main" id="{8A3717D8-149F-15B1-C281-1830E5B846A6}"/>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424612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344D-A0DD-1403-B140-F5EC3033C0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449593AE-BD0A-681A-33C2-AC354FB77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1051EA12-BB4D-58AA-F359-BB459B529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9DF67B-9F03-4053-B99D-B07F40FBF12C}"/>
              </a:ext>
            </a:extLst>
          </p:cNvPr>
          <p:cNvSpPr>
            <a:spLocks noGrp="1"/>
          </p:cNvSpPr>
          <p:nvPr>
            <p:ph type="dt" sz="half" idx="10"/>
          </p:nvPr>
        </p:nvSpPr>
        <p:spPr/>
        <p:txBody>
          <a:bodyPr/>
          <a:lstStyle/>
          <a:p>
            <a:fld id="{7C0BB1A0-6485-7F49-BC7A-1A24CE1597A2}" type="datetimeFigureOut">
              <a:rPr lang="en-NO" smtClean="0"/>
              <a:t>06/06/2025</a:t>
            </a:fld>
            <a:endParaRPr lang="en-NO"/>
          </a:p>
        </p:txBody>
      </p:sp>
      <p:sp>
        <p:nvSpPr>
          <p:cNvPr id="6" name="Footer Placeholder 5">
            <a:extLst>
              <a:ext uri="{FF2B5EF4-FFF2-40B4-BE49-F238E27FC236}">
                <a16:creationId xmlns:a16="http://schemas.microsoft.com/office/drawing/2014/main" id="{95D5F932-B133-53EA-15D1-1FDE529A4FD8}"/>
              </a:ext>
            </a:extLst>
          </p:cNvPr>
          <p:cNvSpPr>
            <a:spLocks noGrp="1"/>
          </p:cNvSpPr>
          <p:nvPr>
            <p:ph type="ftr" sz="quarter" idx="11"/>
          </p:nvPr>
        </p:nvSpPr>
        <p:spPr>
          <a:xfrm>
            <a:off x="4038600" y="6356350"/>
            <a:ext cx="4114800" cy="365125"/>
          </a:xfrm>
          <a:prstGeom prst="rect">
            <a:avLst/>
          </a:prstGeom>
        </p:spPr>
        <p:txBody>
          <a:bodyPr/>
          <a:lstStyle/>
          <a:p>
            <a:endParaRPr lang="en-NO"/>
          </a:p>
        </p:txBody>
      </p:sp>
      <p:sp>
        <p:nvSpPr>
          <p:cNvPr id="7" name="Slide Number Placeholder 6">
            <a:extLst>
              <a:ext uri="{FF2B5EF4-FFF2-40B4-BE49-F238E27FC236}">
                <a16:creationId xmlns:a16="http://schemas.microsoft.com/office/drawing/2014/main" id="{43F4E537-9EFA-C6D5-8305-11E44F1ABB73}"/>
              </a:ext>
            </a:extLst>
          </p:cNvPr>
          <p:cNvSpPr>
            <a:spLocks noGrp="1"/>
          </p:cNvSpPr>
          <p:nvPr>
            <p:ph type="sldNum" sz="quarter" idx="12"/>
          </p:nvPr>
        </p:nvSpPr>
        <p:spPr/>
        <p:txBody>
          <a:bodyPr/>
          <a:lstStyle/>
          <a:p>
            <a:fld id="{91D05804-1963-CF40-BB33-8EF5B0586C43}" type="slidenum">
              <a:rPr lang="en-NO" smtClean="0"/>
              <a:t>‹#›</a:t>
            </a:fld>
            <a:endParaRPr lang="en-NO"/>
          </a:p>
        </p:txBody>
      </p:sp>
    </p:spTree>
    <p:extLst>
      <p:ext uri="{BB962C8B-B14F-4D97-AF65-F5344CB8AC3E}">
        <p14:creationId xmlns:p14="http://schemas.microsoft.com/office/powerpoint/2010/main" val="119847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2C49B-7FF9-2736-69DA-AEB32AE3A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DDF091BB-BDF3-CC02-C17D-432FED85B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05B879A4-6EF1-ABED-2038-41E9AD0F49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0BB1A0-6485-7F49-BC7A-1A24CE1597A2}" type="datetimeFigureOut">
              <a:rPr lang="en-NO" smtClean="0"/>
              <a:t>06/06/2025</a:t>
            </a:fld>
            <a:endParaRPr lang="en-NO"/>
          </a:p>
        </p:txBody>
      </p:sp>
      <p:sp>
        <p:nvSpPr>
          <p:cNvPr id="6" name="Slide Number Placeholder 5">
            <a:extLst>
              <a:ext uri="{FF2B5EF4-FFF2-40B4-BE49-F238E27FC236}">
                <a16:creationId xmlns:a16="http://schemas.microsoft.com/office/drawing/2014/main" id="{EF3F8F5E-AF18-5551-24BC-A625AFCC8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D05804-1963-CF40-BB33-8EF5B0586C43}" type="slidenum">
              <a:rPr lang="en-NO" smtClean="0"/>
              <a:t>‹#›</a:t>
            </a:fld>
            <a:endParaRPr lang="en-NO"/>
          </a:p>
        </p:txBody>
      </p:sp>
      <p:sp>
        <p:nvSpPr>
          <p:cNvPr id="7" name="Rectangle 6">
            <a:extLst>
              <a:ext uri="{FF2B5EF4-FFF2-40B4-BE49-F238E27FC236}">
                <a16:creationId xmlns:a16="http://schemas.microsoft.com/office/drawing/2014/main" id="{A94CEC7D-C6A5-CE46-DB94-BCC07B3CBC02}"/>
              </a:ext>
            </a:extLst>
          </p:cNvPr>
          <p:cNvSpPr/>
          <p:nvPr userDrawn="1"/>
        </p:nvSpPr>
        <p:spPr>
          <a:xfrm>
            <a:off x="9528792" y="346074"/>
            <a:ext cx="2428271" cy="1279525"/>
          </a:xfrm>
          <a:prstGeom prst="rect">
            <a:avLst/>
          </a:prstGeom>
          <a:blipFill dpi="0" rotWithShape="1">
            <a:blip r:embed="rId15">
              <a:alphaModFix amt="90272"/>
              <a:extLst>
                <a:ext uri="{96DAC541-7B7A-43D3-8B79-37D633B846F1}">
                  <asvg:svgBlip xmlns:asvg="http://schemas.microsoft.com/office/drawing/2016/SVG/main" r:embed="rId16"/>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ardrop 4">
            <a:extLst>
              <a:ext uri="{FF2B5EF4-FFF2-40B4-BE49-F238E27FC236}">
                <a16:creationId xmlns:a16="http://schemas.microsoft.com/office/drawing/2014/main" id="{5E15CF21-6F52-788E-3641-8A3B6E27B6B4}"/>
              </a:ext>
            </a:extLst>
          </p:cNvPr>
          <p:cNvSpPr/>
          <p:nvPr userDrawn="1"/>
        </p:nvSpPr>
        <p:spPr>
          <a:xfrm rot="10800000">
            <a:off x="-2355274" y="6339840"/>
            <a:ext cx="17151928" cy="2432050"/>
          </a:xfrm>
          <a:prstGeom prst="teardrop">
            <a:avLst/>
          </a:prstGeom>
          <a:solidFill>
            <a:srgbClr val="292859"/>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Bilde 15" descr="Et bilde som inneholder clip art, tegnefilm, kunst, illustrasjon&#10;&#10;Automatisk generert beskrivelse">
            <a:extLst>
              <a:ext uri="{FF2B5EF4-FFF2-40B4-BE49-F238E27FC236}">
                <a16:creationId xmlns:a16="http://schemas.microsoft.com/office/drawing/2014/main" id="{4D0C441A-5696-1454-0A5E-04DF2E0B535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05255" y="5791200"/>
            <a:ext cx="804545" cy="804545"/>
          </a:xfrm>
          <a:prstGeom prst="rect">
            <a:avLst/>
          </a:prstGeom>
        </p:spPr>
      </p:pic>
    </p:spTree>
    <p:extLst>
      <p:ext uri="{BB962C8B-B14F-4D97-AF65-F5344CB8AC3E}">
        <p14:creationId xmlns:p14="http://schemas.microsoft.com/office/powerpoint/2010/main" val="361787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29285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28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28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28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28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928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nglerud.osloskolen.no/" TargetMode="External"/><Relationship Id="rId2" Type="http://schemas.openxmlformats.org/officeDocument/2006/relationships/hyperlink" Target="https://manglerud.osloskolen.no/for-elever-og-foresatte/hjemskole-samarbeid/skolemeld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slo.kommune.no/skole-og-utdanning/aktivitetsskol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gaute.vaje@osloskolen.no" TargetMode="External"/><Relationship Id="rId7" Type="http://schemas.openxmlformats.org/officeDocument/2006/relationships/hyperlink" Target="mailto:omar.john@osloskolen.no"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mailto:anette.grawe@osloskolen.no" TargetMode="External"/><Relationship Id="rId5" Type="http://schemas.openxmlformats.org/officeDocument/2006/relationships/hyperlink" Target="mailto:lise-lotte.loland@osloskolen.no" TargetMode="External"/><Relationship Id="rId4" Type="http://schemas.openxmlformats.org/officeDocument/2006/relationships/hyperlink" Target="mailto:priscilla.nilsen@osloskolen.n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kolelyst.n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anglerud.osloskolen.n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FC38-B645-B560-2077-2908174EB963}"/>
              </a:ext>
            </a:extLst>
          </p:cNvPr>
          <p:cNvSpPr>
            <a:spLocks noGrp="1"/>
          </p:cNvSpPr>
          <p:nvPr>
            <p:ph type="ctrTitle"/>
          </p:nvPr>
        </p:nvSpPr>
        <p:spPr>
          <a:xfrm>
            <a:off x="1465634" y="1122363"/>
            <a:ext cx="9539592" cy="2387600"/>
          </a:xfrm>
        </p:spPr>
        <p:txBody>
          <a:bodyPr>
            <a:normAutofit/>
          </a:bodyPr>
          <a:lstStyle/>
          <a:p>
            <a:r>
              <a:rPr lang="nb-NO"/>
              <a:t>Velkommen til</a:t>
            </a:r>
            <a:br>
              <a:rPr lang="nb-NO"/>
            </a:br>
            <a:r>
              <a:rPr lang="nb-NO"/>
              <a:t>Osloskolen!</a:t>
            </a:r>
            <a:endParaRPr lang="en-NO">
              <a:solidFill>
                <a:srgbClr val="292859"/>
              </a:solidFill>
            </a:endParaRPr>
          </a:p>
        </p:txBody>
      </p:sp>
      <p:sp>
        <p:nvSpPr>
          <p:cNvPr id="3" name="Subtitle 2">
            <a:extLst>
              <a:ext uri="{FF2B5EF4-FFF2-40B4-BE49-F238E27FC236}">
                <a16:creationId xmlns:a16="http://schemas.microsoft.com/office/drawing/2014/main" id="{17EC6FE0-0DB9-444A-09C7-1F0499DCF59A}"/>
              </a:ext>
            </a:extLst>
          </p:cNvPr>
          <p:cNvSpPr>
            <a:spLocks noGrp="1"/>
          </p:cNvSpPr>
          <p:nvPr>
            <p:ph type="subTitle" idx="1"/>
          </p:nvPr>
        </p:nvSpPr>
        <p:spPr>
          <a:xfrm>
            <a:off x="1524000" y="3910519"/>
            <a:ext cx="9144000" cy="1575881"/>
          </a:xfrm>
        </p:spPr>
        <p:txBody>
          <a:bodyPr>
            <a:normAutofit fontScale="92500"/>
          </a:bodyPr>
          <a:lstStyle/>
          <a:p>
            <a:r>
              <a:rPr lang="nb-NO" sz="5400" b="1">
                <a:solidFill>
                  <a:srgbClr val="000000"/>
                </a:solidFill>
              </a:rPr>
              <a:t>Velkommen til Manglerud skole 2025-2026</a:t>
            </a:r>
            <a:endParaRPr lang="en-NO" sz="5400" b="1">
              <a:solidFill>
                <a:srgbClr val="000000"/>
              </a:solidFill>
            </a:endParaRPr>
          </a:p>
        </p:txBody>
      </p:sp>
    </p:spTree>
    <p:extLst>
      <p:ext uri="{BB962C8B-B14F-4D97-AF65-F5344CB8AC3E}">
        <p14:creationId xmlns:p14="http://schemas.microsoft.com/office/powerpoint/2010/main" val="220548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503A16-E102-E856-BE4B-86AD556C4CC1}"/>
              </a:ext>
            </a:extLst>
          </p:cNvPr>
          <p:cNvSpPr>
            <a:spLocks noGrp="1"/>
          </p:cNvSpPr>
          <p:nvPr>
            <p:ph type="title"/>
          </p:nvPr>
        </p:nvSpPr>
        <p:spPr/>
        <p:txBody>
          <a:bodyPr/>
          <a:lstStyle/>
          <a:p>
            <a:r>
              <a:rPr lang="nb-NO"/>
              <a:t>Følgegrupper</a:t>
            </a:r>
          </a:p>
        </p:txBody>
      </p:sp>
      <p:sp>
        <p:nvSpPr>
          <p:cNvPr id="3" name="Plassholder for innhold 2">
            <a:extLst>
              <a:ext uri="{FF2B5EF4-FFF2-40B4-BE49-F238E27FC236}">
                <a16:creationId xmlns:a16="http://schemas.microsoft.com/office/drawing/2014/main" id="{C392464E-9A38-E029-4A43-E9AC59068D8D}"/>
              </a:ext>
            </a:extLst>
          </p:cNvPr>
          <p:cNvSpPr>
            <a:spLocks noGrp="1"/>
          </p:cNvSpPr>
          <p:nvPr>
            <p:ph idx="1"/>
          </p:nvPr>
        </p:nvSpPr>
        <p:spPr/>
        <p:txBody>
          <a:bodyPr/>
          <a:lstStyle/>
          <a:p>
            <a:r>
              <a:rPr lang="nb-NO"/>
              <a:t>Hvorfor viktig?</a:t>
            </a:r>
          </a:p>
          <a:p>
            <a:r>
              <a:rPr lang="nb-NO"/>
              <a:t>Organisering</a:t>
            </a:r>
          </a:p>
          <a:p>
            <a:r>
              <a:rPr lang="nb-NO"/>
              <a:t>Adresselister</a:t>
            </a:r>
          </a:p>
          <a:p>
            <a:r>
              <a:rPr lang="nb-NO"/>
              <a:t>Møtepunkter</a:t>
            </a:r>
          </a:p>
          <a:p>
            <a:r>
              <a:rPr lang="nb-NO"/>
              <a:t>En forelder følger</a:t>
            </a:r>
          </a:p>
          <a:p>
            <a:endParaRPr lang="nb-NO"/>
          </a:p>
        </p:txBody>
      </p:sp>
    </p:spTree>
    <p:extLst>
      <p:ext uri="{BB962C8B-B14F-4D97-AF65-F5344CB8AC3E}">
        <p14:creationId xmlns:p14="http://schemas.microsoft.com/office/powerpoint/2010/main" val="251881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5F28CB-43E3-C872-DB65-FA8D8444C69F}"/>
              </a:ext>
            </a:extLst>
          </p:cNvPr>
          <p:cNvSpPr>
            <a:spLocks noGrp="1"/>
          </p:cNvSpPr>
          <p:nvPr>
            <p:ph type="title"/>
          </p:nvPr>
        </p:nvSpPr>
        <p:spPr/>
        <p:txBody>
          <a:bodyPr/>
          <a:lstStyle/>
          <a:p>
            <a:r>
              <a:rPr lang="nb-NO"/>
              <a:t>Samarbeid skole - hjem</a:t>
            </a:r>
          </a:p>
        </p:txBody>
      </p:sp>
      <p:sp>
        <p:nvSpPr>
          <p:cNvPr id="3" name="Plassholder for innhold 2">
            <a:extLst>
              <a:ext uri="{FF2B5EF4-FFF2-40B4-BE49-F238E27FC236}">
                <a16:creationId xmlns:a16="http://schemas.microsoft.com/office/drawing/2014/main" id="{72806FC0-41AF-F6D4-3517-3B7EB9D8B034}"/>
              </a:ext>
            </a:extLst>
          </p:cNvPr>
          <p:cNvSpPr>
            <a:spLocks noGrp="1"/>
          </p:cNvSpPr>
          <p:nvPr>
            <p:ph idx="1"/>
          </p:nvPr>
        </p:nvSpPr>
        <p:spPr/>
        <p:txBody>
          <a:bodyPr/>
          <a:lstStyle/>
          <a:p>
            <a:r>
              <a:rPr lang="nb-NO" sz="2800">
                <a:latin typeface="Oslo Sans Office" panose="02000000000000000000" pitchFamily="2" charset="0"/>
              </a:rPr>
              <a:t>Formelle fora for samarbeid er </a:t>
            </a:r>
            <a:r>
              <a:rPr lang="nb-NO" sz="2800" err="1">
                <a:latin typeface="Oslo Sans Office" panose="02000000000000000000" pitchFamily="2" charset="0"/>
              </a:rPr>
              <a:t>Driftstyret</a:t>
            </a:r>
            <a:r>
              <a:rPr lang="nb-NO" sz="2800">
                <a:latin typeface="Oslo Sans Office" panose="02000000000000000000" pitchFamily="2" charset="0"/>
              </a:rPr>
              <a:t> </a:t>
            </a:r>
            <a:r>
              <a:rPr lang="nb-NO" sz="2000">
                <a:latin typeface="Oslo Sans Office" panose="02000000000000000000" pitchFamily="2" charset="0"/>
              </a:rPr>
              <a:t>(</a:t>
            </a:r>
            <a:r>
              <a:rPr lang="nb-NO" sz="2000" b="1">
                <a:latin typeface="Oslo Sans Office" panose="02000000000000000000" pitchFamily="2" charset="0"/>
              </a:rPr>
              <a:t>DS</a:t>
            </a:r>
            <a:r>
              <a:rPr lang="nb-NO" sz="2000">
                <a:latin typeface="Oslo Sans Office" panose="02000000000000000000" pitchFamily="2" charset="0"/>
              </a:rPr>
              <a:t>) </a:t>
            </a:r>
            <a:r>
              <a:rPr lang="nb-NO" sz="2800">
                <a:latin typeface="Oslo Sans Office" panose="02000000000000000000" pitchFamily="2" charset="0"/>
              </a:rPr>
              <a:t>og Foreldrenes Arbeids utvalg </a:t>
            </a:r>
            <a:r>
              <a:rPr lang="nb-NO" sz="2000">
                <a:latin typeface="Oslo Sans Office" panose="02000000000000000000" pitchFamily="2" charset="0"/>
              </a:rPr>
              <a:t>(</a:t>
            </a:r>
            <a:r>
              <a:rPr lang="nb-NO" sz="2000" b="1">
                <a:latin typeface="Oslo Sans Office" panose="02000000000000000000" pitchFamily="2" charset="0"/>
              </a:rPr>
              <a:t>FAU</a:t>
            </a:r>
            <a:r>
              <a:rPr lang="nb-NO" sz="2000">
                <a:latin typeface="Oslo Sans Office" panose="02000000000000000000" pitchFamily="2" charset="0"/>
              </a:rPr>
              <a:t>)</a:t>
            </a:r>
          </a:p>
          <a:p>
            <a:pPr lvl="1"/>
            <a:r>
              <a:rPr lang="nb-NO">
                <a:latin typeface="Oslo Sans Office" panose="02000000000000000000" pitchFamily="2" charset="0"/>
              </a:rPr>
              <a:t>Foreldremøter </a:t>
            </a:r>
            <a:r>
              <a:rPr lang="nb-NO" sz="2000">
                <a:latin typeface="Oslo Sans Office" panose="02000000000000000000" pitchFamily="2" charset="0"/>
              </a:rPr>
              <a:t>(2 pr år) Velge FAU 1. trinn i august/</a:t>
            </a:r>
            <a:r>
              <a:rPr lang="nb-NO" sz="2000" err="1">
                <a:latin typeface="Oslo Sans Office" panose="02000000000000000000" pitchFamily="2" charset="0"/>
              </a:rPr>
              <a:t>sept</a:t>
            </a:r>
            <a:endParaRPr lang="nb-NO" sz="2000">
              <a:latin typeface="Oslo Sans Office" panose="02000000000000000000" pitchFamily="2" charset="0"/>
            </a:endParaRPr>
          </a:p>
          <a:p>
            <a:pPr lvl="1"/>
            <a:r>
              <a:rPr lang="nb-NO">
                <a:latin typeface="Oslo Sans Office" panose="02000000000000000000" pitchFamily="2" charset="0"/>
              </a:rPr>
              <a:t>Foreldresamtaler / utviklingssamtaler </a:t>
            </a:r>
            <a:r>
              <a:rPr lang="nb-NO" sz="2000">
                <a:latin typeface="Oslo Sans Office" panose="02000000000000000000" pitchFamily="2" charset="0"/>
              </a:rPr>
              <a:t>( 2 pr år)</a:t>
            </a:r>
          </a:p>
          <a:p>
            <a:r>
              <a:rPr lang="nb-NO" sz="2800">
                <a:latin typeface="Oslo Sans Office" panose="02000000000000000000" pitchFamily="2" charset="0"/>
              </a:rPr>
              <a:t>Uformell daglig kontakt </a:t>
            </a:r>
          </a:p>
          <a:p>
            <a:r>
              <a:rPr lang="nb-NO" sz="2800">
                <a:latin typeface="Oslo Sans Office" panose="02000000000000000000" pitchFamily="2" charset="0"/>
              </a:rPr>
              <a:t>Møter ved behov knyttet til sosial og faglig utvikling</a:t>
            </a:r>
          </a:p>
          <a:p>
            <a:r>
              <a:rPr lang="nb-NO" sz="2800">
                <a:latin typeface="Oslo Sans Office" panose="02000000000000000000" pitchFamily="2" charset="0"/>
              </a:rPr>
              <a:t>Info-kanaler (skriv, </a:t>
            </a:r>
            <a:r>
              <a:rPr lang="nb-NO" sz="2800" err="1">
                <a:latin typeface="Oslo Sans Office" panose="02000000000000000000" pitchFamily="2" charset="0"/>
              </a:rPr>
              <a:t>sms</a:t>
            </a:r>
            <a:r>
              <a:rPr lang="nb-NO" sz="2800">
                <a:latin typeface="Oslo Sans Office" panose="02000000000000000000" pitchFamily="2" charset="0"/>
              </a:rPr>
              <a:t>, møter, </a:t>
            </a:r>
            <a:r>
              <a:rPr lang="nb-NO" sz="2800" err="1">
                <a:latin typeface="Oslo Sans Office" panose="02000000000000000000" pitchFamily="2" charset="0"/>
              </a:rPr>
              <a:t>beskjedmappe</a:t>
            </a:r>
            <a:r>
              <a:rPr lang="nb-NO" sz="2800">
                <a:latin typeface="Oslo Sans Office" panose="02000000000000000000" pitchFamily="2" charset="0"/>
              </a:rPr>
              <a:t>, hjemmeside og App) </a:t>
            </a:r>
          </a:p>
          <a:p>
            <a:r>
              <a:rPr lang="nb-NO" sz="2800">
                <a:latin typeface="Oslo Sans Office" panose="02000000000000000000" pitchFamily="2" charset="0"/>
              </a:rPr>
              <a:t>Viktig med samarbeid</a:t>
            </a:r>
          </a:p>
          <a:p>
            <a:endParaRPr lang="nb-NO"/>
          </a:p>
        </p:txBody>
      </p:sp>
    </p:spTree>
    <p:extLst>
      <p:ext uri="{BB962C8B-B14F-4D97-AF65-F5344CB8AC3E}">
        <p14:creationId xmlns:p14="http://schemas.microsoft.com/office/powerpoint/2010/main" val="186537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81F11D-BC60-04BF-6119-3B5E1F3B4A73}"/>
              </a:ext>
            </a:extLst>
          </p:cNvPr>
          <p:cNvSpPr>
            <a:spLocks noGrp="1"/>
          </p:cNvSpPr>
          <p:nvPr>
            <p:ph type="title"/>
          </p:nvPr>
        </p:nvSpPr>
        <p:spPr/>
        <p:txBody>
          <a:bodyPr/>
          <a:lstStyle/>
          <a:p>
            <a:r>
              <a:rPr lang="nb-NO"/>
              <a:t>Forventinger til dere</a:t>
            </a:r>
          </a:p>
        </p:txBody>
      </p:sp>
      <p:sp>
        <p:nvSpPr>
          <p:cNvPr id="3" name="Plassholder for innhold 2">
            <a:extLst>
              <a:ext uri="{FF2B5EF4-FFF2-40B4-BE49-F238E27FC236}">
                <a16:creationId xmlns:a16="http://schemas.microsoft.com/office/drawing/2014/main" id="{8E05B6F2-5DD1-5107-4EA8-8C8BEF9E2D69}"/>
              </a:ext>
            </a:extLst>
          </p:cNvPr>
          <p:cNvSpPr>
            <a:spLocks noGrp="1"/>
          </p:cNvSpPr>
          <p:nvPr>
            <p:ph idx="1"/>
          </p:nvPr>
        </p:nvSpPr>
        <p:spPr/>
        <p:txBody>
          <a:bodyPr>
            <a:normAutofit lnSpcReduction="10000"/>
          </a:bodyPr>
          <a:lstStyle/>
          <a:p>
            <a:r>
              <a:rPr lang="nb-NO">
                <a:latin typeface="Oslo Sans Office" panose="02000000000000000000" pitchFamily="2" charset="0"/>
              </a:rPr>
              <a:t>Barnet møter uthvilt, mett og har med mat, klær og utstyr for dagen.</a:t>
            </a:r>
          </a:p>
          <a:p>
            <a:r>
              <a:rPr lang="nb-NO">
                <a:latin typeface="Oslo Sans Office" panose="02000000000000000000" pitchFamily="2" charset="0"/>
              </a:rPr>
              <a:t>La barnet oppleve gode regler og rutiner</a:t>
            </a:r>
          </a:p>
          <a:p>
            <a:r>
              <a:rPr lang="nb-NO">
                <a:latin typeface="Oslo Sans Office" panose="02000000000000000000" pitchFamily="2" charset="0"/>
              </a:rPr>
              <a:t>La barnet ta ansvar</a:t>
            </a:r>
          </a:p>
          <a:p>
            <a:r>
              <a:rPr lang="nb-NO">
                <a:latin typeface="Oslo Sans Office" panose="02000000000000000000" pitchFamily="2" charset="0"/>
              </a:rPr>
              <a:t>Vær på lag med oss og stol på oss</a:t>
            </a:r>
          </a:p>
          <a:p>
            <a:r>
              <a:rPr lang="nb-NO">
                <a:latin typeface="Oslo Sans Office" panose="02000000000000000000" pitchFamily="2" charset="0"/>
              </a:rPr>
              <a:t>Ta kontakt om du er usikker på noe</a:t>
            </a:r>
          </a:p>
          <a:p>
            <a:r>
              <a:rPr lang="nb-NO">
                <a:latin typeface="Oslo Sans Office" panose="02000000000000000000" pitchFamily="2" charset="0"/>
              </a:rPr>
              <a:t>Still opp på foreldremøter og </a:t>
            </a:r>
          </a:p>
          <a:p>
            <a:pPr marL="0" indent="0">
              <a:buNone/>
            </a:pPr>
            <a:r>
              <a:rPr lang="nb-NO">
                <a:latin typeface="Oslo Sans Office" panose="02000000000000000000" pitchFamily="2" charset="0"/>
              </a:rPr>
              <a:t>   utviklingssamtaler</a:t>
            </a:r>
          </a:p>
          <a:p>
            <a:r>
              <a:rPr lang="nb-NO">
                <a:latin typeface="Oslo Sans Office" panose="02000000000000000000" pitchFamily="2" charset="0"/>
              </a:rPr>
              <a:t>Gjør lekser med barnet</a:t>
            </a:r>
          </a:p>
          <a:p>
            <a:endParaRPr lang="nb-NO"/>
          </a:p>
        </p:txBody>
      </p:sp>
    </p:spTree>
    <p:extLst>
      <p:ext uri="{BB962C8B-B14F-4D97-AF65-F5344CB8AC3E}">
        <p14:creationId xmlns:p14="http://schemas.microsoft.com/office/powerpoint/2010/main" val="298853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2F1C72-FF00-BB1D-8333-E6113C70C718}"/>
              </a:ext>
            </a:extLst>
          </p:cNvPr>
          <p:cNvSpPr>
            <a:spLocks noGrp="1"/>
          </p:cNvSpPr>
          <p:nvPr>
            <p:ph type="title"/>
          </p:nvPr>
        </p:nvSpPr>
        <p:spPr/>
        <p:txBody>
          <a:bodyPr/>
          <a:lstStyle/>
          <a:p>
            <a:r>
              <a:rPr lang="nb-NO"/>
              <a:t>FRAVÆR</a:t>
            </a:r>
          </a:p>
        </p:txBody>
      </p:sp>
      <p:sp>
        <p:nvSpPr>
          <p:cNvPr id="3" name="Plassholder for innhold 2">
            <a:extLst>
              <a:ext uri="{FF2B5EF4-FFF2-40B4-BE49-F238E27FC236}">
                <a16:creationId xmlns:a16="http://schemas.microsoft.com/office/drawing/2014/main" id="{A5C11BDE-1A58-766D-D04A-64D6217506C8}"/>
              </a:ext>
            </a:extLst>
          </p:cNvPr>
          <p:cNvSpPr>
            <a:spLocks noGrp="1"/>
          </p:cNvSpPr>
          <p:nvPr>
            <p:ph idx="1"/>
          </p:nvPr>
        </p:nvSpPr>
        <p:spPr/>
        <p:txBody>
          <a:bodyPr/>
          <a:lstStyle/>
          <a:p>
            <a:r>
              <a:rPr lang="nb-NO" sz="2800">
                <a:latin typeface="Oslo Sans Office" panose="02000000000000000000" pitchFamily="2" charset="0"/>
              </a:rPr>
              <a:t>Send skolemelding lærer ved sykdom</a:t>
            </a:r>
          </a:p>
          <a:p>
            <a:r>
              <a:rPr lang="nb-NO" sz="2800">
                <a:latin typeface="Oslo Sans Office" panose="02000000000000000000" pitchFamily="2" charset="0"/>
              </a:rPr>
              <a:t>Sykdom over lengre perioder varsles skolen</a:t>
            </a:r>
          </a:p>
          <a:p>
            <a:r>
              <a:rPr lang="nb-NO" sz="2800">
                <a:latin typeface="Oslo Sans Office" panose="02000000000000000000" pitchFamily="2" charset="0"/>
              </a:rPr>
              <a:t>Fri/permisjon fra skolen ut over en skoledag, søkes til rektor</a:t>
            </a:r>
          </a:p>
          <a:p>
            <a:r>
              <a:rPr lang="nb-NO" sz="2800">
                <a:latin typeface="Oslo Sans Office" panose="02000000000000000000" pitchFamily="2" charset="0"/>
              </a:rPr>
              <a:t>Rutinemessig møte ved bekymringsfullt fravær</a:t>
            </a:r>
          </a:p>
          <a:p>
            <a:pPr lvl="1"/>
            <a:r>
              <a:rPr lang="nb-NO" sz="2400">
                <a:latin typeface="Oslo Sans Office" panose="02000000000000000000" pitchFamily="2" charset="0"/>
              </a:rPr>
              <a:t>Mer enn 10%</a:t>
            </a:r>
          </a:p>
          <a:p>
            <a:pPr lvl="1"/>
            <a:r>
              <a:rPr lang="nb-NO" sz="2400">
                <a:latin typeface="Oslo Sans Office" panose="02000000000000000000" pitchFamily="2" charset="0"/>
              </a:rPr>
              <a:t>Hyppig </a:t>
            </a:r>
            <a:r>
              <a:rPr lang="nb-NO" sz="2400" err="1">
                <a:latin typeface="Oslo Sans Office" panose="02000000000000000000" pitchFamily="2" charset="0"/>
              </a:rPr>
              <a:t>forsentkomming</a:t>
            </a:r>
            <a:r>
              <a:rPr lang="nb-NO" sz="2400">
                <a:latin typeface="Oslo Sans Office" panose="02000000000000000000" pitchFamily="2" charset="0"/>
              </a:rPr>
              <a:t> </a:t>
            </a:r>
          </a:p>
          <a:p>
            <a:endParaRPr lang="nb-NO"/>
          </a:p>
        </p:txBody>
      </p:sp>
    </p:spTree>
    <p:extLst>
      <p:ext uri="{BB962C8B-B14F-4D97-AF65-F5344CB8AC3E}">
        <p14:creationId xmlns:p14="http://schemas.microsoft.com/office/powerpoint/2010/main" val="133887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288A30-95DE-89CF-741D-CE8623FD474D}"/>
              </a:ext>
            </a:extLst>
          </p:cNvPr>
          <p:cNvSpPr>
            <a:spLocks noGrp="1"/>
          </p:cNvSpPr>
          <p:nvPr>
            <p:ph type="title"/>
          </p:nvPr>
        </p:nvSpPr>
        <p:spPr/>
        <p:txBody>
          <a:bodyPr/>
          <a:lstStyle/>
          <a:p>
            <a:r>
              <a:rPr lang="nb-NO"/>
              <a:t>Skolemelding – egen app</a:t>
            </a:r>
          </a:p>
        </p:txBody>
      </p:sp>
      <p:sp>
        <p:nvSpPr>
          <p:cNvPr id="3" name="Plassholder for innhold 2">
            <a:extLst>
              <a:ext uri="{FF2B5EF4-FFF2-40B4-BE49-F238E27FC236}">
                <a16:creationId xmlns:a16="http://schemas.microsoft.com/office/drawing/2014/main" id="{E2B14559-CB57-05BD-D8ED-278E1EBFBC47}"/>
              </a:ext>
            </a:extLst>
          </p:cNvPr>
          <p:cNvSpPr>
            <a:spLocks noGrp="1"/>
          </p:cNvSpPr>
          <p:nvPr>
            <p:ph idx="1"/>
          </p:nvPr>
        </p:nvSpPr>
        <p:spPr/>
        <p:txBody>
          <a:bodyPr/>
          <a:lstStyle/>
          <a:p>
            <a:r>
              <a:rPr lang="nb-NO">
                <a:hlinkClick r:id="rId2"/>
              </a:rPr>
              <a:t>https://manglerud.osloskolen.no/for-elever-og-foresatte/hjemskole-samarbeid/skolemelding/</a:t>
            </a:r>
            <a:endParaRPr lang="nb-NO"/>
          </a:p>
          <a:p>
            <a:endParaRPr lang="nb-NO"/>
          </a:p>
          <a:p>
            <a:r>
              <a:rPr lang="nb-NO"/>
              <a:t>Skolens hjemmeside: </a:t>
            </a:r>
            <a:r>
              <a:rPr lang="nb-NO">
                <a:hlinkClick r:id="rId3"/>
              </a:rPr>
              <a:t>https://manglerud.osloskolen.no/</a:t>
            </a:r>
            <a:endParaRPr lang="nb-NO"/>
          </a:p>
          <a:p>
            <a:endParaRPr lang="nb-NO"/>
          </a:p>
          <a:p>
            <a:endParaRPr lang="nb-NO"/>
          </a:p>
          <a:p>
            <a:endParaRPr lang="nb-NO"/>
          </a:p>
        </p:txBody>
      </p:sp>
    </p:spTree>
    <p:extLst>
      <p:ext uri="{BB962C8B-B14F-4D97-AF65-F5344CB8AC3E}">
        <p14:creationId xmlns:p14="http://schemas.microsoft.com/office/powerpoint/2010/main" val="2957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GB" b="1" err="1">
                <a:solidFill>
                  <a:srgbClr val="74C045"/>
                </a:solidFill>
              </a:rPr>
              <a:t>Aktivitetsskolen</a:t>
            </a:r>
            <a:r>
              <a:rPr lang="en-GB" b="1">
                <a:solidFill>
                  <a:srgbClr val="74C045"/>
                </a:solidFill>
              </a:rPr>
              <a:t> (AKS)</a:t>
            </a:r>
          </a:p>
        </p:txBody>
      </p:sp>
      <p:sp>
        <p:nvSpPr>
          <p:cNvPr id="3" name="Plassholder for innhold 2"/>
          <p:cNvSpPr>
            <a:spLocks noGrp="1"/>
          </p:cNvSpPr>
          <p:nvPr>
            <p:ph idx="1"/>
          </p:nvPr>
        </p:nvSpPr>
        <p:spPr>
          <a:xfrm>
            <a:off x="3724102" y="1417373"/>
            <a:ext cx="7680961" cy="4480454"/>
          </a:xfrm>
        </p:spPr>
        <p:txBody>
          <a:bodyPr>
            <a:noAutofit/>
          </a:bodyPr>
          <a:lstStyle/>
          <a:p>
            <a:pPr marL="0" indent="0">
              <a:buNone/>
            </a:pPr>
            <a:r>
              <a:rPr lang="en-GB" sz="2400"/>
              <a:t>AKS </a:t>
            </a:r>
            <a:r>
              <a:rPr lang="en-GB" sz="2400" err="1"/>
              <a:t>er</a:t>
            </a:r>
            <a:r>
              <a:rPr lang="en-GB" sz="2400"/>
              <a:t> et </a:t>
            </a:r>
            <a:r>
              <a:rPr lang="en-GB" sz="2400" err="1"/>
              <a:t>aktivitetstilbud</a:t>
            </a:r>
            <a:r>
              <a:rPr lang="en-GB" sz="2400"/>
              <a:t> </a:t>
            </a:r>
            <a:r>
              <a:rPr lang="en-GB" sz="2400" err="1"/>
              <a:t>før</a:t>
            </a:r>
            <a:r>
              <a:rPr lang="en-GB" sz="2400"/>
              <a:t> </a:t>
            </a:r>
            <a:r>
              <a:rPr lang="en-GB" sz="2400" err="1"/>
              <a:t>og</a:t>
            </a:r>
            <a:r>
              <a:rPr lang="en-GB" sz="2400"/>
              <a:t> </a:t>
            </a:r>
            <a:r>
              <a:rPr lang="en-GB" sz="2400" err="1"/>
              <a:t>etter</a:t>
            </a:r>
            <a:r>
              <a:rPr lang="en-GB" sz="2400"/>
              <a:t> </a:t>
            </a:r>
            <a:r>
              <a:rPr lang="en-GB" sz="2400" err="1"/>
              <a:t>skoletid</a:t>
            </a:r>
            <a:r>
              <a:rPr lang="en-GB" sz="2400"/>
              <a:t>. </a:t>
            </a:r>
            <a:br>
              <a:rPr lang="en-GB" sz="2400"/>
            </a:br>
            <a:br>
              <a:rPr lang="en-GB" sz="2400"/>
            </a:br>
            <a:r>
              <a:rPr lang="en-GB" sz="2400" err="1"/>
              <a:t>Tilbudet</a:t>
            </a:r>
            <a:r>
              <a:rPr lang="en-GB" sz="2400"/>
              <a:t> </a:t>
            </a:r>
            <a:r>
              <a:rPr lang="en-GB" sz="2400" err="1"/>
              <a:t>er</a:t>
            </a:r>
            <a:r>
              <a:rPr lang="en-GB" sz="2400"/>
              <a:t> for </a:t>
            </a:r>
            <a:r>
              <a:rPr lang="en-GB" sz="2400" err="1"/>
              <a:t>elever</a:t>
            </a:r>
            <a:r>
              <a:rPr lang="en-GB" sz="2400"/>
              <a:t> </a:t>
            </a:r>
            <a:r>
              <a:rPr lang="en-GB" sz="2400" err="1"/>
              <a:t>på</a:t>
            </a:r>
            <a:r>
              <a:rPr lang="en-GB" sz="2400"/>
              <a:t> 1.–4. </a:t>
            </a:r>
            <a:r>
              <a:rPr lang="en-GB" sz="2400" err="1"/>
              <a:t>trinn</a:t>
            </a:r>
            <a:r>
              <a:rPr lang="en-GB" sz="2400"/>
              <a:t> </a:t>
            </a:r>
            <a:r>
              <a:rPr lang="en-GB" sz="2400" err="1"/>
              <a:t>og</a:t>
            </a:r>
            <a:r>
              <a:rPr lang="en-GB" sz="2400"/>
              <a:t> </a:t>
            </a:r>
            <a:r>
              <a:rPr lang="en-GB" sz="2400" err="1"/>
              <a:t>elever</a:t>
            </a:r>
            <a:r>
              <a:rPr lang="en-GB" sz="2400"/>
              <a:t> med </a:t>
            </a:r>
            <a:r>
              <a:rPr lang="en-GB" sz="2400" err="1"/>
              <a:t>særskilte</a:t>
            </a:r>
            <a:r>
              <a:rPr lang="en-GB" sz="2400"/>
              <a:t> </a:t>
            </a:r>
            <a:r>
              <a:rPr lang="en-GB" sz="2400" err="1"/>
              <a:t>behov</a:t>
            </a:r>
            <a:r>
              <a:rPr lang="en-GB" sz="2400"/>
              <a:t> </a:t>
            </a:r>
            <a:r>
              <a:rPr lang="en-GB" sz="2400" err="1"/>
              <a:t>på</a:t>
            </a:r>
            <a:r>
              <a:rPr lang="en-GB" sz="2400"/>
              <a:t> 1.–7. </a:t>
            </a:r>
            <a:r>
              <a:rPr lang="en-GB" sz="2400" err="1"/>
              <a:t>trinn</a:t>
            </a:r>
            <a:r>
              <a:rPr lang="en-GB" sz="2400"/>
              <a:t>.</a:t>
            </a:r>
            <a:br>
              <a:rPr lang="en-GB" sz="2400"/>
            </a:br>
            <a:br>
              <a:rPr lang="en-GB" sz="2400"/>
            </a:br>
            <a:r>
              <a:rPr lang="en-GB" sz="2400" err="1"/>
              <a:t>Åpner</a:t>
            </a:r>
            <a:r>
              <a:rPr lang="en-GB" sz="2400"/>
              <a:t> 1. august. </a:t>
            </a:r>
            <a:r>
              <a:rPr lang="en-GB" sz="2400" err="1"/>
              <a:t>Elektronisk</a:t>
            </a:r>
            <a:r>
              <a:rPr lang="en-GB" sz="2400"/>
              <a:t> </a:t>
            </a:r>
            <a:r>
              <a:rPr lang="en-GB" sz="2400" err="1"/>
              <a:t>søknadsskjema</a:t>
            </a:r>
            <a:r>
              <a:rPr lang="en-GB" sz="2400"/>
              <a:t> </a:t>
            </a:r>
            <a:r>
              <a:rPr lang="en-GB" sz="2400" err="1"/>
              <a:t>finnes</a:t>
            </a:r>
            <a:r>
              <a:rPr lang="en-GB" sz="2400"/>
              <a:t> her: </a:t>
            </a:r>
            <a:r>
              <a:rPr lang="nb-NO" sz="2400">
                <a:hlinkClick r:id="rId3"/>
              </a:rPr>
              <a:t>https://www.oslo.kommune.no/skole-og-utdanning/aktivitetsskolen/</a:t>
            </a:r>
            <a:br>
              <a:rPr lang="nb-NO" sz="2400"/>
            </a:br>
            <a:br>
              <a:rPr lang="en-GB" sz="2400"/>
            </a:br>
            <a:r>
              <a:rPr lang="en-GB" sz="2400" err="1"/>
              <a:t>Aktivitetstilbudet</a:t>
            </a:r>
            <a:r>
              <a:rPr lang="en-GB" sz="2400"/>
              <a:t> </a:t>
            </a:r>
            <a:r>
              <a:rPr lang="en-GB" sz="2400" err="1"/>
              <a:t>støtter</a:t>
            </a:r>
            <a:r>
              <a:rPr lang="en-GB" sz="2400"/>
              <a:t> </a:t>
            </a:r>
            <a:r>
              <a:rPr lang="en-GB" sz="2400" err="1"/>
              <a:t>barnas</a:t>
            </a:r>
            <a:r>
              <a:rPr lang="en-GB" sz="2400"/>
              <a:t> </a:t>
            </a:r>
            <a:r>
              <a:rPr lang="en-GB" sz="2400" err="1"/>
              <a:t>faglige</a:t>
            </a:r>
            <a:r>
              <a:rPr lang="en-GB" sz="2400"/>
              <a:t> </a:t>
            </a:r>
            <a:r>
              <a:rPr lang="en-GB" sz="2400" err="1"/>
              <a:t>og</a:t>
            </a:r>
            <a:r>
              <a:rPr lang="en-GB" sz="2400"/>
              <a:t> </a:t>
            </a:r>
            <a:r>
              <a:rPr lang="en-GB" sz="2400" err="1"/>
              <a:t>sosiale</a:t>
            </a:r>
            <a:r>
              <a:rPr lang="en-GB" sz="2400"/>
              <a:t> </a:t>
            </a:r>
            <a:r>
              <a:rPr lang="en-GB" sz="2400" err="1"/>
              <a:t>utvikling</a:t>
            </a:r>
            <a:r>
              <a:rPr lang="en-GB" sz="2400"/>
              <a:t> </a:t>
            </a:r>
            <a:r>
              <a:rPr lang="en-GB" sz="2400" err="1"/>
              <a:t>gjennom</a:t>
            </a:r>
            <a:r>
              <a:rPr lang="en-GB" sz="2400"/>
              <a:t> </a:t>
            </a:r>
            <a:r>
              <a:rPr lang="en-GB" sz="2400" err="1"/>
              <a:t>lek</a:t>
            </a:r>
            <a:r>
              <a:rPr lang="en-GB" sz="2400"/>
              <a:t>, </a:t>
            </a:r>
            <a:r>
              <a:rPr lang="en-GB" sz="2400" err="1"/>
              <a:t>omsorg</a:t>
            </a:r>
            <a:r>
              <a:rPr lang="en-GB" sz="2400"/>
              <a:t>, </a:t>
            </a:r>
            <a:r>
              <a:rPr lang="en-GB" sz="2400" err="1"/>
              <a:t>fysisk</a:t>
            </a:r>
            <a:r>
              <a:rPr lang="en-GB" sz="2400"/>
              <a:t> </a:t>
            </a:r>
            <a:r>
              <a:rPr lang="en-GB" sz="2400" err="1"/>
              <a:t>aktivitet</a:t>
            </a:r>
            <a:r>
              <a:rPr lang="en-GB" sz="2400"/>
              <a:t> og </a:t>
            </a:r>
            <a:r>
              <a:rPr lang="en-GB" sz="2400" err="1"/>
              <a:t>læringsstøttende</a:t>
            </a:r>
            <a:r>
              <a:rPr lang="en-GB" sz="2400"/>
              <a:t> </a:t>
            </a:r>
            <a:r>
              <a:rPr lang="en-GB" sz="2400" err="1"/>
              <a:t>aktiviteter</a:t>
            </a:r>
            <a:r>
              <a:rPr lang="en-GB" sz="2400"/>
              <a:t> </a:t>
            </a:r>
            <a:r>
              <a:rPr lang="en-GB" sz="2400" err="1"/>
              <a:t>i</a:t>
            </a:r>
            <a:r>
              <a:rPr lang="en-GB" sz="2400"/>
              <a:t> </a:t>
            </a:r>
            <a:r>
              <a:rPr lang="en-GB" sz="2400" err="1"/>
              <a:t>samarbeid</a:t>
            </a:r>
            <a:r>
              <a:rPr lang="en-GB" sz="2400"/>
              <a:t> med </a:t>
            </a:r>
            <a:r>
              <a:rPr lang="en-GB" sz="2400" err="1"/>
              <a:t>skolen</a:t>
            </a:r>
            <a:r>
              <a:rPr lang="en-GB" sz="2400"/>
              <a:t>. </a:t>
            </a:r>
          </a:p>
          <a:p>
            <a:pPr marL="0" indent="0">
              <a:buNone/>
            </a:pPr>
            <a:endParaRPr lang="en-GB" sz="1600"/>
          </a:p>
        </p:txBody>
      </p:sp>
      <p:pic>
        <p:nvPicPr>
          <p:cNvPr id="5" name="Bilde 4"/>
          <p:cNvPicPr>
            <a:picLocks noChangeAspect="1"/>
          </p:cNvPicPr>
          <p:nvPr/>
        </p:nvPicPr>
        <p:blipFill rotWithShape="1">
          <a:blip r:embed="rId4"/>
          <a:srcRect t="5776" b="14150"/>
          <a:stretch/>
        </p:blipFill>
        <p:spPr>
          <a:xfrm>
            <a:off x="9342219" y="5309629"/>
            <a:ext cx="2849781" cy="1518315"/>
          </a:xfrm>
          <a:prstGeom prst="rect">
            <a:avLst/>
          </a:prstGeom>
        </p:spPr>
      </p:pic>
      <p:pic>
        <p:nvPicPr>
          <p:cNvPr id="14" name="Bilde 13"/>
          <p:cNvPicPr>
            <a:picLocks noChangeAspect="1"/>
          </p:cNvPicPr>
          <p:nvPr/>
        </p:nvPicPr>
        <p:blipFill>
          <a:blip r:embed="rId5"/>
          <a:stretch>
            <a:fillRect/>
          </a:stretch>
        </p:blipFill>
        <p:spPr>
          <a:xfrm>
            <a:off x="726460" y="4282069"/>
            <a:ext cx="2062934" cy="2055120"/>
          </a:xfrm>
          <a:prstGeom prst="rect">
            <a:avLst/>
          </a:prstGeom>
        </p:spPr>
      </p:pic>
      <p:pic>
        <p:nvPicPr>
          <p:cNvPr id="15" name="Bilde 14"/>
          <p:cNvPicPr>
            <a:picLocks noChangeAspect="1"/>
          </p:cNvPicPr>
          <p:nvPr/>
        </p:nvPicPr>
        <p:blipFill>
          <a:blip r:embed="rId6"/>
          <a:stretch>
            <a:fillRect/>
          </a:stretch>
        </p:blipFill>
        <p:spPr>
          <a:xfrm>
            <a:off x="883302" y="1221915"/>
            <a:ext cx="2581244" cy="2435685"/>
          </a:xfrm>
          <a:prstGeom prst="rect">
            <a:avLst/>
          </a:prstGeom>
        </p:spPr>
      </p:pic>
    </p:spTree>
    <p:extLst>
      <p:ext uri="{BB962C8B-B14F-4D97-AF65-F5344CB8AC3E}">
        <p14:creationId xmlns:p14="http://schemas.microsoft.com/office/powerpoint/2010/main" val="110083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23392" y="43454"/>
            <a:ext cx="11041227" cy="1080120"/>
          </a:xfrm>
        </p:spPr>
        <p:txBody>
          <a:bodyPr/>
          <a:lstStyle/>
          <a:p>
            <a:r>
              <a:rPr lang="nb-NO" b="1">
                <a:solidFill>
                  <a:srgbClr val="74C045"/>
                </a:solidFill>
              </a:rPr>
              <a:t>Gratis AKS etter skoletid</a:t>
            </a:r>
            <a:endParaRPr lang="nb-NO">
              <a:solidFill>
                <a:srgbClr val="74C045"/>
              </a:solidFill>
            </a:endParaRPr>
          </a:p>
        </p:txBody>
      </p:sp>
      <p:sp>
        <p:nvSpPr>
          <p:cNvPr id="3" name="Plassholder for innhold 2"/>
          <p:cNvSpPr>
            <a:spLocks noGrp="1"/>
          </p:cNvSpPr>
          <p:nvPr>
            <p:ph idx="1"/>
          </p:nvPr>
        </p:nvSpPr>
        <p:spPr>
          <a:xfrm>
            <a:off x="2849781" y="1349978"/>
            <a:ext cx="8979230" cy="4583721"/>
          </a:xfrm>
        </p:spPr>
        <p:txBody>
          <a:bodyPr vert="horz" lIns="91440" tIns="45720" rIns="91440" bIns="45720" rtlCol="0" anchor="t">
            <a:noAutofit/>
          </a:bodyPr>
          <a:lstStyle/>
          <a:p>
            <a:pPr marL="0" indent="0">
              <a:buNone/>
            </a:pPr>
            <a:r>
              <a:rPr lang="nb-NO" sz="1800"/>
              <a:t> </a:t>
            </a:r>
            <a:r>
              <a:rPr lang="nb-NO" sz="2400" b="1"/>
              <a:t>Hva er gratis?</a:t>
            </a:r>
          </a:p>
          <a:p>
            <a:r>
              <a:rPr lang="nb-NO" sz="2400"/>
              <a:t>Eleven kan være på AKS hver dag etter skoletid, inntil 12 timer per uke. Tiden skal fordeles jevnt utover uken.</a:t>
            </a:r>
            <a:endParaRPr lang="nb-NO" sz="2400">
              <a:cs typeface="Calibri"/>
            </a:endParaRPr>
          </a:p>
          <a:p>
            <a:r>
              <a:rPr lang="nb-NO" sz="2400"/>
              <a:t>Eleven kan være på AKS to dager i skolens ferier (høst- og vinterferien, jule- og påskeferien og sommerferien utenom juli, når AKS er stengt).</a:t>
            </a:r>
            <a:endParaRPr lang="nb-NO" sz="2400">
              <a:cs typeface="Calibri"/>
            </a:endParaRPr>
          </a:p>
          <a:p>
            <a:r>
              <a:rPr lang="nb-NO" sz="2400"/>
              <a:t>På planleggingsdager/inneklemte feriedager kan eleven kan være en ½ dag på AKS. </a:t>
            </a:r>
            <a:endParaRPr lang="nb-NO" sz="2400">
              <a:cs typeface="Calibri"/>
            </a:endParaRPr>
          </a:p>
          <a:p>
            <a:pPr marL="0" indent="0">
              <a:buNone/>
            </a:pPr>
            <a:r>
              <a:rPr lang="nb-NO" sz="2400" b="1"/>
              <a:t>Heltidsplass til redusert pris</a:t>
            </a:r>
            <a:br>
              <a:rPr lang="nb-NO" sz="2400" b="1"/>
            </a:br>
            <a:r>
              <a:rPr lang="nb-NO" sz="2400"/>
              <a:t>Dere kan kjøpe heltidsplass til redusert pris, ved å betale mellomlegget mellom heltid- og deltidsplass. Pr i dag 1200,- </a:t>
            </a:r>
          </a:p>
          <a:p>
            <a:pPr marL="0" indent="0">
              <a:buNone/>
            </a:pPr>
            <a:r>
              <a:rPr lang="nb-NO" sz="2400"/>
              <a:t>Da kan barnet være på AKS både før og etter skoletid og alle dager i skolens ferier (utenom juli). </a:t>
            </a:r>
            <a:endParaRPr lang="nb-NO" sz="2400">
              <a:cs typeface="Calibri"/>
            </a:endParaRPr>
          </a:p>
          <a:p>
            <a:pPr marL="0" indent="0">
              <a:buNone/>
            </a:pPr>
            <a:endParaRPr lang="nb-NO" sz="1800"/>
          </a:p>
        </p:txBody>
      </p:sp>
      <p:pic>
        <p:nvPicPr>
          <p:cNvPr id="8" name="Bilde 7"/>
          <p:cNvPicPr>
            <a:picLocks noChangeAspect="1"/>
          </p:cNvPicPr>
          <p:nvPr/>
        </p:nvPicPr>
        <p:blipFill>
          <a:blip r:embed="rId3"/>
          <a:stretch>
            <a:fillRect/>
          </a:stretch>
        </p:blipFill>
        <p:spPr>
          <a:xfrm>
            <a:off x="421755" y="2031342"/>
            <a:ext cx="2106858" cy="1643988"/>
          </a:xfrm>
          <a:prstGeom prst="rect">
            <a:avLst/>
          </a:prstGeom>
        </p:spPr>
      </p:pic>
      <p:pic>
        <p:nvPicPr>
          <p:cNvPr id="4" name="Bilde 3"/>
          <p:cNvPicPr>
            <a:picLocks noChangeAspect="1"/>
          </p:cNvPicPr>
          <p:nvPr/>
        </p:nvPicPr>
        <p:blipFill rotWithShape="1">
          <a:blip r:embed="rId4"/>
          <a:srcRect b="7488"/>
          <a:stretch/>
        </p:blipFill>
        <p:spPr>
          <a:xfrm>
            <a:off x="421755" y="3675330"/>
            <a:ext cx="2223600" cy="1608864"/>
          </a:xfrm>
          <a:prstGeom prst="rect">
            <a:avLst/>
          </a:prstGeom>
        </p:spPr>
      </p:pic>
      <p:sp>
        <p:nvSpPr>
          <p:cNvPr id="6" name="Plassholder for innhold 2"/>
          <p:cNvSpPr txBox="1">
            <a:spLocks/>
          </p:cNvSpPr>
          <p:nvPr/>
        </p:nvSpPr>
        <p:spPr>
          <a:xfrm>
            <a:off x="1478319" y="727238"/>
            <a:ext cx="9653256" cy="43204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nb-NO" sz="2400"/>
              <a:t>Skolestarterne har tilbud om gratis AKS etter skoletid skoleåret 2025/2026</a:t>
            </a:r>
          </a:p>
        </p:txBody>
      </p:sp>
      <p:pic>
        <p:nvPicPr>
          <p:cNvPr id="7" name="Bilde 6"/>
          <p:cNvPicPr>
            <a:picLocks noChangeAspect="1"/>
          </p:cNvPicPr>
          <p:nvPr/>
        </p:nvPicPr>
        <p:blipFill rotWithShape="1">
          <a:blip r:embed="rId5"/>
          <a:srcRect t="5776" b="14150"/>
          <a:stretch/>
        </p:blipFill>
        <p:spPr>
          <a:xfrm>
            <a:off x="0" y="5284194"/>
            <a:ext cx="2849781" cy="1518315"/>
          </a:xfrm>
          <a:prstGeom prst="rect">
            <a:avLst/>
          </a:prstGeom>
        </p:spPr>
      </p:pic>
    </p:spTree>
    <p:extLst>
      <p:ext uri="{BB962C8B-B14F-4D97-AF65-F5344CB8AC3E}">
        <p14:creationId xmlns:p14="http://schemas.microsoft.com/office/powerpoint/2010/main" val="32656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23392" y="309404"/>
            <a:ext cx="11041227" cy="1080120"/>
          </a:xfrm>
        </p:spPr>
        <p:txBody>
          <a:bodyPr/>
          <a:lstStyle/>
          <a:p>
            <a:r>
              <a:rPr lang="en-GB" b="1" err="1">
                <a:solidFill>
                  <a:srgbClr val="74C045"/>
                </a:solidFill>
              </a:rPr>
              <a:t>Lokaler</a:t>
            </a:r>
            <a:endParaRPr lang="nb-NO">
              <a:solidFill>
                <a:srgbClr val="74C045"/>
              </a:solidFill>
            </a:endParaRPr>
          </a:p>
        </p:txBody>
      </p:sp>
      <p:sp>
        <p:nvSpPr>
          <p:cNvPr id="3" name="Plassholder for innhold 2">
            <a:extLst>
              <a:ext uri="{FF2B5EF4-FFF2-40B4-BE49-F238E27FC236}">
                <a16:creationId xmlns:a16="http://schemas.microsoft.com/office/drawing/2014/main" id="{29EA71B5-642E-4208-82A0-53A2428A0673}"/>
              </a:ext>
            </a:extLst>
          </p:cNvPr>
          <p:cNvSpPr>
            <a:spLocks noGrp="1"/>
          </p:cNvSpPr>
          <p:nvPr>
            <p:ph idx="1"/>
          </p:nvPr>
        </p:nvSpPr>
        <p:spPr>
          <a:xfrm>
            <a:off x="3882895" y="1395196"/>
            <a:ext cx="7247848" cy="3941855"/>
          </a:xfrm>
        </p:spPr>
        <p:txBody>
          <a:bodyPr vert="horz" lIns="91440" tIns="45720" rIns="91440" bIns="45720" rtlCol="0" anchor="t">
            <a:normAutofit/>
          </a:bodyPr>
          <a:lstStyle/>
          <a:p>
            <a:pPr marL="0" indent="0">
              <a:buNone/>
            </a:pPr>
            <a:r>
              <a:rPr lang="nb-NO" sz="2400"/>
              <a:t>Vi har lokaler i J-bygget på skolen. </a:t>
            </a:r>
          </a:p>
          <a:p>
            <a:pPr marL="0" indent="0">
              <a:buNone/>
            </a:pPr>
            <a:r>
              <a:rPr lang="nb-NO" sz="2400"/>
              <a:t>Elevene bruker den samme garderoben som på skolen.</a:t>
            </a:r>
            <a:endParaRPr lang="nb-NO" sz="2400">
              <a:cs typeface="Calibri"/>
            </a:endParaRPr>
          </a:p>
          <a:p>
            <a:pPr marL="0" indent="0">
              <a:buNone/>
            </a:pPr>
            <a:r>
              <a:rPr lang="nb-NO" sz="2400"/>
              <a:t>Vi fordeler elevene i mange ulike rom på skolen. </a:t>
            </a:r>
            <a:endParaRPr lang="nb-NO" sz="2400">
              <a:cs typeface="Calibri"/>
            </a:endParaRPr>
          </a:p>
          <a:p>
            <a:pPr marL="0" indent="0">
              <a:buNone/>
            </a:pPr>
            <a:r>
              <a:rPr lang="nb-NO" sz="2400"/>
              <a:t>AKS har noen egne rom, men har også aktiviteter i klasserom og grupperom. Vi benytter også skolens spesialrom, blant annet gymsal, bibliotek, sløydsal og aula.</a:t>
            </a:r>
            <a:endParaRPr lang="nb-NO" sz="2400">
              <a:cs typeface="Calibri"/>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258" y="4836892"/>
            <a:ext cx="2780001" cy="1617698"/>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80" y="1397856"/>
            <a:ext cx="2216953" cy="1471836"/>
          </a:xfrm>
          <a:prstGeom prst="rect">
            <a:avLst/>
          </a:prstGeom>
        </p:spPr>
      </p:pic>
      <p:pic>
        <p:nvPicPr>
          <p:cNvPr id="6" name="Bilde 5"/>
          <p:cNvPicPr>
            <a:picLocks noChangeAspect="1"/>
          </p:cNvPicPr>
          <p:nvPr/>
        </p:nvPicPr>
        <p:blipFill rotWithShape="1">
          <a:blip r:embed="rId5" cstate="print">
            <a:extLst>
              <a:ext uri="{28A0092B-C50C-407E-A947-70E740481C1C}">
                <a14:useLocalDpi xmlns:a14="http://schemas.microsoft.com/office/drawing/2010/main" val="0"/>
              </a:ext>
            </a:extLst>
          </a:blip>
          <a:srcRect b="9822"/>
          <a:stretch/>
        </p:blipFill>
        <p:spPr>
          <a:xfrm>
            <a:off x="808880" y="3356831"/>
            <a:ext cx="2591541" cy="1679171"/>
          </a:xfrm>
          <a:prstGeom prst="rect">
            <a:avLst/>
          </a:prstGeom>
        </p:spPr>
      </p:pic>
      <p:pic>
        <p:nvPicPr>
          <p:cNvPr id="7" name="Bilde 6"/>
          <p:cNvPicPr>
            <a:picLocks noChangeAspect="1"/>
          </p:cNvPicPr>
          <p:nvPr/>
        </p:nvPicPr>
        <p:blipFill rotWithShape="1">
          <a:blip r:embed="rId6"/>
          <a:srcRect t="5776" b="14150"/>
          <a:stretch/>
        </p:blipFill>
        <p:spPr>
          <a:xfrm>
            <a:off x="68256" y="5284221"/>
            <a:ext cx="2849781" cy="1518315"/>
          </a:xfrm>
          <a:prstGeom prst="rect">
            <a:avLst/>
          </a:prstGeom>
        </p:spPr>
      </p:pic>
    </p:spTree>
    <p:extLst>
      <p:ext uri="{BB962C8B-B14F-4D97-AF65-F5344CB8AC3E}">
        <p14:creationId xmlns:p14="http://schemas.microsoft.com/office/powerpoint/2010/main" val="276064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en-GB" b="1" err="1">
                <a:solidFill>
                  <a:srgbClr val="74C045"/>
                </a:solidFill>
              </a:rPr>
              <a:t>Matservering</a:t>
            </a:r>
            <a:endParaRPr lang="nb-NO">
              <a:solidFill>
                <a:srgbClr val="74C045"/>
              </a:solidFill>
            </a:endParaRPr>
          </a:p>
        </p:txBody>
      </p:sp>
      <p:sp>
        <p:nvSpPr>
          <p:cNvPr id="3" name="Plassholder for innhold 2">
            <a:extLst>
              <a:ext uri="{FF2B5EF4-FFF2-40B4-BE49-F238E27FC236}">
                <a16:creationId xmlns:a16="http://schemas.microsoft.com/office/drawing/2014/main" id="{29EA71B5-642E-4208-82A0-53A2428A0673}"/>
              </a:ext>
            </a:extLst>
          </p:cNvPr>
          <p:cNvSpPr>
            <a:spLocks noGrp="1"/>
          </p:cNvSpPr>
          <p:nvPr>
            <p:ph idx="1"/>
          </p:nvPr>
        </p:nvSpPr>
        <p:spPr>
          <a:xfrm>
            <a:off x="2643447" y="1468051"/>
            <a:ext cx="9021172" cy="2878866"/>
          </a:xfrm>
        </p:spPr>
        <p:txBody>
          <a:bodyPr vert="horz" lIns="91440" tIns="45720" rIns="91440" bIns="45720" rtlCol="0" anchor="t">
            <a:normAutofit fontScale="92500"/>
          </a:bodyPr>
          <a:lstStyle/>
          <a:p>
            <a:r>
              <a:rPr lang="nb-NO" sz="2400"/>
              <a:t>Mandag har elevene med seg matpakke.</a:t>
            </a:r>
          </a:p>
          <a:p>
            <a:r>
              <a:rPr lang="nb-NO" sz="2400"/>
              <a:t>Tirsdag – fredag har vi kantine der elevene får tilbud om variert mat. </a:t>
            </a:r>
            <a:endParaRPr lang="nb-NO" sz="2400">
              <a:cs typeface="Calibri"/>
            </a:endParaRPr>
          </a:p>
          <a:p>
            <a:r>
              <a:rPr lang="nb-NO" sz="2400"/>
              <a:t>Varm mat minst en dag i uken.</a:t>
            </a:r>
            <a:endParaRPr lang="nb-NO" sz="2400">
              <a:cs typeface="Calibri"/>
            </a:endParaRPr>
          </a:p>
          <a:p>
            <a:r>
              <a:rPr lang="nb-NO" sz="2400"/>
              <a:t>Barna får tilbud om frukt</a:t>
            </a:r>
          </a:p>
          <a:p>
            <a:r>
              <a:rPr lang="nb-NO" sz="2400"/>
              <a:t>Vi har allergivennlig mat til dem som har behov for det</a:t>
            </a:r>
            <a:endParaRPr lang="nb-NO" sz="2400">
              <a:cs typeface="Calibri"/>
            </a:endParaRPr>
          </a:p>
          <a:p>
            <a:r>
              <a:rPr lang="nb-NO" sz="2400"/>
              <a:t>I ferier må de ha med to matpakker hver dag, med mindre annet er opplyst om.</a:t>
            </a:r>
            <a:endParaRPr lang="nb-NO" sz="2400">
              <a:cs typeface="Calibri"/>
            </a:endParaRPr>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20681" t="4350" r="20734" b="3101"/>
          <a:stretch/>
        </p:blipFill>
        <p:spPr>
          <a:xfrm>
            <a:off x="357448" y="1556792"/>
            <a:ext cx="1970116" cy="1945178"/>
          </a:xfrm>
          <a:prstGeom prst="rect">
            <a:avLst/>
          </a:prstGeom>
        </p:spPr>
      </p:pic>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895" y="4464204"/>
            <a:ext cx="3408219" cy="1917124"/>
          </a:xfrm>
          <a:prstGeom prst="rect">
            <a:avLst/>
          </a:prstGeom>
        </p:spPr>
      </p:pic>
      <p:pic>
        <p:nvPicPr>
          <p:cNvPr id="6" name="Bilde 5"/>
          <p:cNvPicPr>
            <a:picLocks noChangeAspect="1"/>
          </p:cNvPicPr>
          <p:nvPr/>
        </p:nvPicPr>
        <p:blipFill rotWithShape="1">
          <a:blip r:embed="rId5"/>
          <a:srcRect t="5776" b="14150"/>
          <a:stretch/>
        </p:blipFill>
        <p:spPr>
          <a:xfrm>
            <a:off x="0" y="5276378"/>
            <a:ext cx="2849781" cy="1518315"/>
          </a:xfrm>
          <a:prstGeom prst="rect">
            <a:avLst/>
          </a:prstGeom>
        </p:spPr>
      </p:pic>
    </p:spTree>
    <p:extLst>
      <p:ext uri="{BB962C8B-B14F-4D97-AF65-F5344CB8AC3E}">
        <p14:creationId xmlns:p14="http://schemas.microsoft.com/office/powerpoint/2010/main" val="232323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en-GB" b="1" err="1">
                <a:solidFill>
                  <a:srgbClr val="74C045"/>
                </a:solidFill>
              </a:rPr>
              <a:t>Aktivitetstilbud</a:t>
            </a:r>
            <a:r>
              <a:rPr lang="en-GB" b="1">
                <a:solidFill>
                  <a:srgbClr val="74C045"/>
                </a:solidFill>
              </a:rPr>
              <a:t> </a:t>
            </a:r>
            <a:endParaRPr lang="nb-NO">
              <a:solidFill>
                <a:srgbClr val="74C045"/>
              </a:solidFill>
            </a:endParaRPr>
          </a:p>
        </p:txBody>
      </p:sp>
      <p:sp>
        <p:nvSpPr>
          <p:cNvPr id="2" name="Plassholder for innhold 1"/>
          <p:cNvSpPr>
            <a:spLocks noGrp="1"/>
          </p:cNvSpPr>
          <p:nvPr>
            <p:ph idx="1"/>
          </p:nvPr>
        </p:nvSpPr>
        <p:spPr>
          <a:xfrm>
            <a:off x="623392" y="1700807"/>
            <a:ext cx="11041227" cy="4342545"/>
          </a:xfrm>
        </p:spPr>
        <p:txBody>
          <a:bodyPr vert="horz" lIns="91440" tIns="45720" rIns="91440" bIns="45720" rtlCol="0" anchor="t">
            <a:normAutofit/>
          </a:bodyPr>
          <a:lstStyle/>
          <a:p>
            <a:r>
              <a:rPr lang="nb-NO" sz="2400"/>
              <a:t>Inne: </a:t>
            </a:r>
            <a:br>
              <a:rPr lang="nb-NO" sz="2400"/>
            </a:br>
            <a:r>
              <a:rPr lang="nb-NO" sz="2400"/>
              <a:t>Legorom, spillrom, lekerom, hobbyrom, dukkekrok, lesekrok, biblioteket, lek i gymsal, dansekurs, friidrett, </a:t>
            </a:r>
            <a:r>
              <a:rPr lang="nb-NO" sz="2400" err="1"/>
              <a:t>allidrett</a:t>
            </a:r>
            <a:r>
              <a:rPr lang="nb-NO" sz="2400"/>
              <a:t>, kanonball, volleyball, innebandykurs, basket, badminton, matlaging og mye mer.</a:t>
            </a:r>
          </a:p>
          <a:p>
            <a:r>
              <a:rPr lang="nb-NO" sz="2400"/>
              <a:t>Ute: </a:t>
            </a:r>
            <a:br>
              <a:rPr lang="nb-NO" sz="2400"/>
            </a:br>
            <a:r>
              <a:rPr lang="nb-NO" sz="2400"/>
              <a:t>Naturgruppe, fotball, klatring, lekestativ, tur i akebakken, skolehagen, leke på kunstgresset, tur i skogen, stikkball, </a:t>
            </a:r>
            <a:r>
              <a:rPr lang="nb-NO" sz="2400" err="1"/>
              <a:t>utedisco</a:t>
            </a:r>
            <a:r>
              <a:rPr lang="nb-NO" sz="2400"/>
              <a:t>, skiskole, tur i nærområdet og mye annet gøy.</a:t>
            </a:r>
            <a:endParaRPr lang="nb-NO" sz="2400">
              <a:cs typeface="Calibri"/>
            </a:endParaRPr>
          </a:p>
          <a:p>
            <a:pPr marL="0" indent="0">
              <a:buNone/>
            </a:pPr>
            <a:endParaRPr lang="nb-NO" sz="2400"/>
          </a:p>
          <a:p>
            <a:endParaRPr lang="nb-NO"/>
          </a:p>
        </p:txBody>
      </p:sp>
      <p:pic>
        <p:nvPicPr>
          <p:cNvPr id="8" name="Bilde 7"/>
          <p:cNvPicPr>
            <a:picLocks noChangeAspect="1"/>
          </p:cNvPicPr>
          <p:nvPr/>
        </p:nvPicPr>
        <p:blipFill>
          <a:blip r:embed="rId3"/>
          <a:stretch>
            <a:fillRect/>
          </a:stretch>
        </p:blipFill>
        <p:spPr>
          <a:xfrm>
            <a:off x="10294140" y="658824"/>
            <a:ext cx="1467279" cy="1173823"/>
          </a:xfrm>
          <a:prstGeom prst="rect">
            <a:avLst/>
          </a:prstGeom>
        </p:spPr>
      </p:pic>
      <p:pic>
        <p:nvPicPr>
          <p:cNvPr id="10" name="Bilde 9"/>
          <p:cNvPicPr>
            <a:picLocks noChangeAspect="1"/>
          </p:cNvPicPr>
          <p:nvPr/>
        </p:nvPicPr>
        <p:blipFill>
          <a:blip r:embed="rId4"/>
          <a:stretch>
            <a:fillRect/>
          </a:stretch>
        </p:blipFill>
        <p:spPr>
          <a:xfrm>
            <a:off x="911343" y="200817"/>
            <a:ext cx="1466097" cy="1305656"/>
          </a:xfrm>
          <a:prstGeom prst="rect">
            <a:avLst/>
          </a:prstGeom>
        </p:spPr>
      </p:pic>
      <p:pic>
        <p:nvPicPr>
          <p:cNvPr id="7" name="Bilde 6"/>
          <p:cNvPicPr>
            <a:picLocks noChangeAspect="1"/>
          </p:cNvPicPr>
          <p:nvPr/>
        </p:nvPicPr>
        <p:blipFill>
          <a:blip r:embed="rId5"/>
          <a:stretch>
            <a:fillRect/>
          </a:stretch>
        </p:blipFill>
        <p:spPr>
          <a:xfrm>
            <a:off x="8098680" y="709834"/>
            <a:ext cx="1793465" cy="918965"/>
          </a:xfrm>
          <a:prstGeom prst="rect">
            <a:avLst/>
          </a:prstGeom>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7884" y="5171075"/>
            <a:ext cx="1645919" cy="1567201"/>
          </a:xfrm>
          <a:prstGeom prst="rect">
            <a:avLst/>
          </a:prstGeom>
        </p:spPr>
      </p:pic>
      <p:pic>
        <p:nvPicPr>
          <p:cNvPr id="11" name="Bild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1229" y="404665"/>
            <a:ext cx="1594902" cy="983523"/>
          </a:xfrm>
          <a:prstGeom prst="rect">
            <a:avLst/>
          </a:prstGeom>
        </p:spPr>
      </p:pic>
      <p:pic>
        <p:nvPicPr>
          <p:cNvPr id="12" name="Bilde 11"/>
          <p:cNvPicPr>
            <a:picLocks noChangeAspect="1"/>
          </p:cNvPicPr>
          <p:nvPr/>
        </p:nvPicPr>
        <p:blipFill rotWithShape="1">
          <a:blip r:embed="rId8"/>
          <a:srcRect t="5776" b="14150"/>
          <a:stretch/>
        </p:blipFill>
        <p:spPr>
          <a:xfrm>
            <a:off x="0" y="5284194"/>
            <a:ext cx="2849781" cy="1518315"/>
          </a:xfrm>
          <a:prstGeom prst="rect">
            <a:avLst/>
          </a:prstGeom>
        </p:spPr>
      </p:pic>
    </p:spTree>
    <p:extLst>
      <p:ext uri="{BB962C8B-B14F-4D97-AF65-F5344CB8AC3E}">
        <p14:creationId xmlns:p14="http://schemas.microsoft.com/office/powerpoint/2010/main" val="217898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07E108-F6BC-F681-D975-FCDEEBDBBE14}"/>
              </a:ext>
            </a:extLst>
          </p:cNvPr>
          <p:cNvSpPr>
            <a:spLocks noGrp="1"/>
          </p:cNvSpPr>
          <p:nvPr>
            <p:ph type="title"/>
          </p:nvPr>
        </p:nvSpPr>
        <p:spPr/>
        <p:txBody>
          <a:bodyPr/>
          <a:lstStyle/>
          <a:p>
            <a:r>
              <a:rPr lang="nb-NO"/>
              <a:t>Program</a:t>
            </a:r>
          </a:p>
        </p:txBody>
      </p:sp>
      <p:sp>
        <p:nvSpPr>
          <p:cNvPr id="3" name="Plassholder for innhold 2">
            <a:extLst>
              <a:ext uri="{FF2B5EF4-FFF2-40B4-BE49-F238E27FC236}">
                <a16:creationId xmlns:a16="http://schemas.microsoft.com/office/drawing/2014/main" id="{9A1E92A2-5AF0-6FBA-3456-E6632437A96A}"/>
              </a:ext>
            </a:extLst>
          </p:cNvPr>
          <p:cNvSpPr>
            <a:spLocks noGrp="1"/>
          </p:cNvSpPr>
          <p:nvPr>
            <p:ph idx="1"/>
          </p:nvPr>
        </p:nvSpPr>
        <p:spPr/>
        <p:txBody>
          <a:bodyPr/>
          <a:lstStyle/>
          <a:p>
            <a:r>
              <a:rPr lang="nb-NO"/>
              <a:t>Kort presentasjon</a:t>
            </a:r>
          </a:p>
          <a:p>
            <a:r>
              <a:rPr lang="nb-NO"/>
              <a:t>Skolen</a:t>
            </a:r>
          </a:p>
          <a:p>
            <a:r>
              <a:rPr lang="nb-NO"/>
              <a:t>Aktivitetsskolen (AKS)</a:t>
            </a:r>
          </a:p>
          <a:p>
            <a:r>
              <a:rPr lang="nb-NO"/>
              <a:t>Pause</a:t>
            </a:r>
          </a:p>
          <a:p>
            <a:r>
              <a:rPr lang="nb-NO"/>
              <a:t>Læringsmiljø faglig og sosialt</a:t>
            </a:r>
          </a:p>
          <a:p>
            <a:r>
              <a:rPr lang="nb-NO"/>
              <a:t>Viktig å huske på</a:t>
            </a:r>
          </a:p>
          <a:p>
            <a:pPr marL="0" indent="0">
              <a:buNone/>
            </a:pPr>
            <a:endParaRPr lang="nb-NO"/>
          </a:p>
          <a:p>
            <a:pPr lvl="2"/>
            <a:endParaRPr lang="nb-NO"/>
          </a:p>
        </p:txBody>
      </p:sp>
    </p:spTree>
    <p:extLst>
      <p:ext uri="{BB962C8B-B14F-4D97-AF65-F5344CB8AC3E}">
        <p14:creationId xmlns:p14="http://schemas.microsoft.com/office/powerpoint/2010/main" val="115455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954373" y="142135"/>
            <a:ext cx="8280920" cy="864096"/>
          </a:xfrm>
        </p:spPr>
        <p:txBody>
          <a:bodyPr/>
          <a:lstStyle/>
          <a:p>
            <a:r>
              <a:rPr lang="en-GB" b="1" err="1">
                <a:solidFill>
                  <a:srgbClr val="74C045"/>
                </a:solidFill>
              </a:rPr>
              <a:t>Hvem</a:t>
            </a:r>
            <a:r>
              <a:rPr lang="en-GB" b="1">
                <a:solidFill>
                  <a:srgbClr val="74C045"/>
                </a:solidFill>
              </a:rPr>
              <a:t> jobber </a:t>
            </a:r>
            <a:r>
              <a:rPr lang="en-GB" b="1" err="1">
                <a:solidFill>
                  <a:srgbClr val="74C045"/>
                </a:solidFill>
              </a:rPr>
              <a:t>på</a:t>
            </a:r>
            <a:r>
              <a:rPr lang="en-GB" b="1">
                <a:solidFill>
                  <a:srgbClr val="74C045"/>
                </a:solidFill>
              </a:rPr>
              <a:t> AKS?</a:t>
            </a:r>
            <a:endParaRPr lang="nb-NO">
              <a:solidFill>
                <a:srgbClr val="74C045"/>
              </a:solidFill>
            </a:endParaRPr>
          </a:p>
        </p:txBody>
      </p:sp>
      <p:sp>
        <p:nvSpPr>
          <p:cNvPr id="3" name="Plassholder for innhold 2">
            <a:extLst>
              <a:ext uri="{FF2B5EF4-FFF2-40B4-BE49-F238E27FC236}">
                <a16:creationId xmlns:a16="http://schemas.microsoft.com/office/drawing/2014/main" id="{29EA71B5-642E-4208-82A0-53A2428A0673}"/>
              </a:ext>
            </a:extLst>
          </p:cNvPr>
          <p:cNvSpPr>
            <a:spLocks noGrp="1"/>
          </p:cNvSpPr>
          <p:nvPr>
            <p:ph idx="1"/>
          </p:nvPr>
        </p:nvSpPr>
        <p:spPr>
          <a:xfrm>
            <a:off x="616509" y="1135316"/>
            <a:ext cx="10382597" cy="4004315"/>
          </a:xfrm>
        </p:spPr>
        <p:txBody>
          <a:bodyPr vert="horz" lIns="91440" tIns="45720" rIns="91440" bIns="45720" rtlCol="0" anchor="t">
            <a:normAutofit fontScale="70000" lnSpcReduction="20000"/>
          </a:bodyPr>
          <a:lstStyle/>
          <a:p>
            <a:pPr marL="0" indent="0">
              <a:buNone/>
            </a:pPr>
            <a:r>
              <a:rPr lang="nb-NO" sz="2800"/>
              <a:t>Gaute Våje – AKS-leder					</a:t>
            </a:r>
            <a:r>
              <a:rPr lang="nb-NO" sz="2800">
                <a:hlinkClick r:id="rId3"/>
              </a:rPr>
              <a:t>gaute.vaje@osloskolen.no</a:t>
            </a:r>
            <a:endParaRPr lang="nb-NO" sz="2800"/>
          </a:p>
          <a:p>
            <a:pPr marL="0" indent="0">
              <a:buNone/>
            </a:pPr>
            <a:r>
              <a:rPr lang="nb-NO" sz="2800"/>
              <a:t>Priscilla Nilsen – baseleder for 1. trinn 			</a:t>
            </a:r>
            <a:r>
              <a:rPr lang="nb-NO" sz="2800">
                <a:hlinkClick r:id="rId4"/>
              </a:rPr>
              <a:t>priscilla.nilsen@osloskolen.no</a:t>
            </a:r>
            <a:endParaRPr lang="nb-NO" sz="2800"/>
          </a:p>
          <a:p>
            <a:pPr marL="0" indent="0">
              <a:buNone/>
            </a:pPr>
            <a:r>
              <a:rPr lang="nb-NO" sz="2800"/>
              <a:t>Lise-Lotte Løland– baseleder for 2. trinn			</a:t>
            </a:r>
            <a:r>
              <a:rPr lang="nb-NO" sz="2800">
                <a:hlinkClick r:id="rId5"/>
              </a:rPr>
              <a:t>lise-lotte.loland@osloskolen.no</a:t>
            </a:r>
            <a:endParaRPr lang="nb-NO" sz="2800"/>
          </a:p>
          <a:p>
            <a:pPr marL="0" indent="0">
              <a:buNone/>
            </a:pPr>
            <a:r>
              <a:rPr lang="nb-NO" sz="2800"/>
              <a:t>Omar Sebastian John-baseleder for 3. trinn</a:t>
            </a:r>
          </a:p>
          <a:p>
            <a:pPr marL="0" indent="0">
              <a:buNone/>
            </a:pPr>
            <a:r>
              <a:rPr lang="nb-NO" sz="2800"/>
              <a:t>Anette Mercier Grawe – baseleder for 3. og 4.		</a:t>
            </a:r>
            <a:r>
              <a:rPr lang="nb-NO" sz="2800">
                <a:hlinkClick r:id="rId6"/>
              </a:rPr>
              <a:t>anette.grawe@osloskolen.no</a:t>
            </a:r>
            <a:endParaRPr lang="nb-NO" sz="2800"/>
          </a:p>
          <a:p>
            <a:pPr marL="0" indent="0">
              <a:buNone/>
            </a:pPr>
            <a:r>
              <a:rPr lang="nb-NO" sz="2800"/>
              <a:t>+ 25 flinke og engasjerte barneveiledere.		                 </a:t>
            </a:r>
            <a:r>
              <a:rPr lang="nb-NO" sz="2800">
                <a:hlinkClick r:id="rId7"/>
              </a:rPr>
              <a:t>omar.john@osloskolen.no</a:t>
            </a:r>
            <a:endParaRPr lang="nb-NO" sz="2800"/>
          </a:p>
          <a:p>
            <a:pPr marL="0" indent="0">
              <a:buNone/>
            </a:pPr>
            <a:endParaRPr lang="nb-NO" sz="2800">
              <a:cs typeface="Calibri"/>
            </a:endParaRPr>
          </a:p>
          <a:p>
            <a:pPr marL="0" indent="0">
              <a:buNone/>
            </a:pPr>
            <a:r>
              <a:rPr lang="nb-NO" sz="2800"/>
              <a:t>Kontakt oss gjerne på telefon 481 06 829</a:t>
            </a:r>
            <a:endParaRPr lang="nb-NO" sz="2800">
              <a:cs typeface="Calibri"/>
            </a:endParaRPr>
          </a:p>
          <a:p>
            <a:pPr marL="0" indent="0">
              <a:buNone/>
            </a:pPr>
            <a:r>
              <a:rPr lang="nb-NO" sz="4800">
                <a:solidFill>
                  <a:srgbClr val="74C045"/>
                </a:solidFill>
              </a:rPr>
              <a:t>Våre åpningstider:</a:t>
            </a:r>
            <a:endParaRPr lang="nb-NO" sz="4800">
              <a:solidFill>
                <a:srgbClr val="74C045"/>
              </a:solidFill>
              <a:cs typeface="Calibri"/>
            </a:endParaRPr>
          </a:p>
          <a:p>
            <a:pPr marL="0" indent="0">
              <a:buNone/>
            </a:pPr>
            <a:r>
              <a:rPr lang="nb-NO" sz="2600" b="1"/>
              <a:t>Vi holder åpent fra klokken 07.30 – 16.45 </a:t>
            </a:r>
          </a:p>
          <a:p>
            <a:pPr marL="0" indent="0">
              <a:buNone/>
            </a:pPr>
            <a:r>
              <a:rPr lang="nb-NO" sz="2600" b="1"/>
              <a:t>Alle dager unntatt helligdager. (AKS er stengt i hele Juli)</a:t>
            </a:r>
            <a:endParaRPr lang="nb-NO" sz="2600" b="1">
              <a:cs typeface="Calibri"/>
            </a:endParaRPr>
          </a:p>
          <a:p>
            <a:pPr marL="0" indent="0">
              <a:buNone/>
            </a:pPr>
            <a:endParaRPr lang="nb-NO" b="1"/>
          </a:p>
        </p:txBody>
      </p:sp>
      <p:pic>
        <p:nvPicPr>
          <p:cNvPr id="7" name="Bilde 6"/>
          <p:cNvPicPr>
            <a:picLocks noChangeAspect="1"/>
          </p:cNvPicPr>
          <p:nvPr/>
        </p:nvPicPr>
        <p:blipFill rotWithShape="1">
          <a:blip r:embed="rId8"/>
          <a:srcRect t="5776" b="14150"/>
          <a:stretch/>
        </p:blipFill>
        <p:spPr>
          <a:xfrm>
            <a:off x="0" y="5284194"/>
            <a:ext cx="2849781" cy="1518315"/>
          </a:xfrm>
          <a:prstGeom prst="rect">
            <a:avLst/>
          </a:prstGeom>
        </p:spPr>
      </p:pic>
    </p:spTree>
    <p:extLst>
      <p:ext uri="{BB962C8B-B14F-4D97-AF65-F5344CB8AC3E}">
        <p14:creationId xmlns:p14="http://schemas.microsoft.com/office/powerpoint/2010/main" val="156786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B84A55-C7FA-FE73-6520-6E62E7323F80}"/>
              </a:ext>
            </a:extLst>
          </p:cNvPr>
          <p:cNvSpPr>
            <a:spLocks noGrp="1"/>
          </p:cNvSpPr>
          <p:nvPr>
            <p:ph type="title"/>
          </p:nvPr>
        </p:nvSpPr>
        <p:spPr/>
        <p:txBody>
          <a:bodyPr/>
          <a:lstStyle/>
          <a:p>
            <a:endParaRPr lang="nb-NO"/>
          </a:p>
        </p:txBody>
      </p:sp>
      <p:pic>
        <p:nvPicPr>
          <p:cNvPr id="5" name="Plassholder for innhold 4" descr="Et bilde som inneholder mønster, piksel, design&#10;&#10;KI-generert innhold kan være feil.">
            <a:extLst>
              <a:ext uri="{FF2B5EF4-FFF2-40B4-BE49-F238E27FC236}">
                <a16:creationId xmlns:a16="http://schemas.microsoft.com/office/drawing/2014/main" id="{69E2D088-A721-1FF9-5D75-38F3E6FF3320}"/>
              </a:ext>
            </a:extLst>
          </p:cNvPr>
          <p:cNvPicPr>
            <a:picLocks noGrp="1" noChangeAspect="1"/>
          </p:cNvPicPr>
          <p:nvPr>
            <p:ph idx="1"/>
          </p:nvPr>
        </p:nvPicPr>
        <p:blipFill>
          <a:blip r:embed="rId2"/>
          <a:stretch>
            <a:fillRect/>
          </a:stretch>
        </p:blipFill>
        <p:spPr>
          <a:xfrm>
            <a:off x="4586287" y="2753519"/>
            <a:ext cx="3019425" cy="2495550"/>
          </a:xfrm>
        </p:spPr>
      </p:pic>
    </p:spTree>
    <p:extLst>
      <p:ext uri="{BB962C8B-B14F-4D97-AF65-F5344CB8AC3E}">
        <p14:creationId xmlns:p14="http://schemas.microsoft.com/office/powerpoint/2010/main" val="153524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41A75B-989D-809F-B6CC-F32E54DB4E43}"/>
              </a:ext>
            </a:extLst>
          </p:cNvPr>
          <p:cNvSpPr>
            <a:spLocks noGrp="1"/>
          </p:cNvSpPr>
          <p:nvPr>
            <p:ph type="title"/>
          </p:nvPr>
        </p:nvSpPr>
        <p:spPr/>
        <p:txBody>
          <a:bodyPr/>
          <a:lstStyle/>
          <a:p>
            <a:r>
              <a:rPr lang="nb-NO"/>
              <a:t>Sosiallærer  - Helene/Britt</a:t>
            </a:r>
          </a:p>
        </p:txBody>
      </p:sp>
      <p:sp>
        <p:nvSpPr>
          <p:cNvPr id="3" name="Plassholder for innhold 2">
            <a:extLst>
              <a:ext uri="{FF2B5EF4-FFF2-40B4-BE49-F238E27FC236}">
                <a16:creationId xmlns:a16="http://schemas.microsoft.com/office/drawing/2014/main" id="{FCEF6819-E1E8-D288-BAE4-BB41CB2D1E6E}"/>
              </a:ext>
            </a:extLst>
          </p:cNvPr>
          <p:cNvSpPr>
            <a:spLocks noGrp="1"/>
          </p:cNvSpPr>
          <p:nvPr>
            <p:ph idx="1"/>
          </p:nvPr>
        </p:nvSpPr>
        <p:spPr/>
        <p:txBody>
          <a:bodyPr/>
          <a:lstStyle/>
          <a:p>
            <a:r>
              <a:rPr lang="nb-NO" sz="2800">
                <a:latin typeface="Oslo Sans Office" panose="02000000000000000000" pitchFamily="2" charset="0"/>
              </a:rPr>
              <a:t>Elevene</a:t>
            </a:r>
          </a:p>
          <a:p>
            <a:pPr lvl="1"/>
            <a:r>
              <a:rPr lang="nb-NO" sz="2400">
                <a:latin typeface="Oslo Sans Office" panose="02000000000000000000" pitchFamily="2" charset="0"/>
              </a:rPr>
              <a:t>Samtalestøtte for enkeltelever og grupper</a:t>
            </a:r>
          </a:p>
          <a:p>
            <a:pPr lvl="1"/>
            <a:r>
              <a:rPr lang="nb-NO" sz="2400">
                <a:latin typeface="Oslo Sans Office" panose="02000000000000000000" pitchFamily="2" charset="0"/>
              </a:rPr>
              <a:t>Samarbeid med lærere om arbeid i klassene</a:t>
            </a:r>
          </a:p>
          <a:p>
            <a:pPr lvl="1"/>
            <a:r>
              <a:rPr lang="nb-NO" sz="2400">
                <a:latin typeface="Oslo Sans Office" panose="02000000000000000000" pitchFamily="2" charset="0"/>
              </a:rPr>
              <a:t>Oversikt over elever med spesielle behov</a:t>
            </a:r>
          </a:p>
          <a:p>
            <a:r>
              <a:rPr lang="nb-NO" sz="2800">
                <a:latin typeface="Oslo Sans Office" panose="02000000000000000000" pitchFamily="2" charset="0"/>
              </a:rPr>
              <a:t>Foresatte</a:t>
            </a:r>
          </a:p>
          <a:p>
            <a:pPr lvl="1"/>
            <a:r>
              <a:rPr lang="nb-NO" sz="2400">
                <a:latin typeface="Oslo Sans Office" panose="02000000000000000000" pitchFamily="2" charset="0"/>
              </a:rPr>
              <a:t>Kontaktperson</a:t>
            </a:r>
          </a:p>
          <a:p>
            <a:pPr lvl="1"/>
            <a:r>
              <a:rPr lang="nb-NO" sz="2400">
                <a:latin typeface="Oslo Sans Office" panose="02000000000000000000" pitchFamily="2" charset="0"/>
              </a:rPr>
              <a:t>Delta på samarbeidsmøter med lærere og eksterne instanser</a:t>
            </a:r>
          </a:p>
          <a:p>
            <a:r>
              <a:rPr lang="nb-NO" sz="2800">
                <a:latin typeface="Oslo Sans Office" panose="02000000000000000000" pitchFamily="2" charset="0"/>
              </a:rPr>
              <a:t>Kontakt med andre instanser</a:t>
            </a:r>
          </a:p>
          <a:p>
            <a:endParaRPr lang="nb-NO"/>
          </a:p>
        </p:txBody>
      </p:sp>
    </p:spTree>
    <p:extLst>
      <p:ext uri="{BB962C8B-B14F-4D97-AF65-F5344CB8AC3E}">
        <p14:creationId xmlns:p14="http://schemas.microsoft.com/office/powerpoint/2010/main" val="3562879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74FF32-A876-3CCD-DA3E-64F4B31E1B92}"/>
              </a:ext>
            </a:extLst>
          </p:cNvPr>
          <p:cNvSpPr>
            <a:spLocks noGrp="1"/>
          </p:cNvSpPr>
          <p:nvPr>
            <p:ph type="title"/>
          </p:nvPr>
        </p:nvSpPr>
        <p:spPr>
          <a:xfrm>
            <a:off x="838200" y="365125"/>
            <a:ext cx="10515600" cy="1619318"/>
          </a:xfrm>
        </p:spPr>
        <p:txBody>
          <a:bodyPr/>
          <a:lstStyle/>
          <a:p>
            <a:r>
              <a:rPr lang="nb-NO">
                <a:latin typeface="Oslo Sans Office" panose="02000000000000000000" pitchFamily="2" charset="0"/>
              </a:rPr>
              <a:t>Helsesykepleier 1. – 4. trinn</a:t>
            </a:r>
            <a:br>
              <a:rPr lang="nb-NO">
                <a:latin typeface="Oslo Sans Office" panose="02000000000000000000" pitchFamily="2" charset="0"/>
              </a:rPr>
            </a:br>
            <a:r>
              <a:rPr lang="nb-NO" sz="3200">
                <a:latin typeface="Oslo Sans Office" panose="02000000000000000000" pitchFamily="2" charset="0"/>
              </a:rPr>
              <a:t>Tone Fjørkenstad Bjørnsrud</a:t>
            </a:r>
            <a:endParaRPr lang="nb-NO"/>
          </a:p>
        </p:txBody>
      </p:sp>
      <p:sp>
        <p:nvSpPr>
          <p:cNvPr id="3" name="Plassholder for innhold 2">
            <a:extLst>
              <a:ext uri="{FF2B5EF4-FFF2-40B4-BE49-F238E27FC236}">
                <a16:creationId xmlns:a16="http://schemas.microsoft.com/office/drawing/2014/main" id="{16E21334-50A4-04F9-9141-E9A90F36BD32}"/>
              </a:ext>
            </a:extLst>
          </p:cNvPr>
          <p:cNvSpPr>
            <a:spLocks noGrp="1"/>
          </p:cNvSpPr>
          <p:nvPr>
            <p:ph idx="1"/>
          </p:nvPr>
        </p:nvSpPr>
        <p:spPr>
          <a:xfrm>
            <a:off x="838200" y="2036323"/>
            <a:ext cx="10515600" cy="4140640"/>
          </a:xfrm>
        </p:spPr>
        <p:txBody>
          <a:bodyPr/>
          <a:lstStyle/>
          <a:p>
            <a:r>
              <a:rPr lang="nb-NO">
                <a:latin typeface="Oslo Sans Office" panose="02000000000000000000" pitchFamily="2" charset="0"/>
              </a:rPr>
              <a:t>Er her fem dager i uken</a:t>
            </a:r>
          </a:p>
          <a:p>
            <a:r>
              <a:rPr lang="nb-NO">
                <a:latin typeface="Oslo Sans Office" panose="02000000000000000000" pitchFamily="2" charset="0"/>
              </a:rPr>
              <a:t>Lavterskeltilbud for skolebarn og foresatte</a:t>
            </a:r>
          </a:p>
          <a:p>
            <a:r>
              <a:rPr lang="nb-NO">
                <a:latin typeface="Oslo Sans Office" panose="02000000000000000000" pitchFamily="2" charset="0"/>
              </a:rPr>
              <a:t>Formålet er å fremme elevenes fysiske og psykiske helse, og forebygge sykdom og skade</a:t>
            </a:r>
          </a:p>
          <a:p>
            <a:r>
              <a:rPr lang="nb-NO" sz="2000">
                <a:latin typeface="Oslo Sans Office" panose="02000000000000000000" pitchFamily="2" charset="0"/>
              </a:rPr>
              <a:t>Helsesykepleier 5.-7.trinn, </a:t>
            </a:r>
          </a:p>
          <a:p>
            <a:r>
              <a:rPr lang="nb-NO" sz="2000">
                <a:latin typeface="Oslo Sans Office" panose="02000000000000000000" pitchFamily="2" charset="0"/>
              </a:rPr>
              <a:t>Helsesykepleier 8.-10. trinn</a:t>
            </a:r>
          </a:p>
          <a:p>
            <a:endParaRPr lang="nb-NO"/>
          </a:p>
        </p:txBody>
      </p:sp>
    </p:spTree>
    <p:extLst>
      <p:ext uri="{BB962C8B-B14F-4D97-AF65-F5344CB8AC3E}">
        <p14:creationId xmlns:p14="http://schemas.microsoft.com/office/powerpoint/2010/main" val="418735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93071B-2A74-0ECD-DFDB-81E9EFE5E23C}"/>
              </a:ext>
            </a:extLst>
          </p:cNvPr>
          <p:cNvSpPr>
            <a:spLocks noGrp="1"/>
          </p:cNvSpPr>
          <p:nvPr>
            <p:ph type="title"/>
          </p:nvPr>
        </p:nvSpPr>
        <p:spPr>
          <a:xfrm>
            <a:off x="838200" y="365125"/>
            <a:ext cx="10515600" cy="1100509"/>
          </a:xfrm>
        </p:spPr>
        <p:txBody>
          <a:bodyPr/>
          <a:lstStyle/>
          <a:p>
            <a:r>
              <a:rPr lang="nb-NO"/>
              <a:t>UTSTYR</a:t>
            </a:r>
          </a:p>
        </p:txBody>
      </p:sp>
      <p:sp>
        <p:nvSpPr>
          <p:cNvPr id="3" name="Plassholder for innhold 2">
            <a:extLst>
              <a:ext uri="{FF2B5EF4-FFF2-40B4-BE49-F238E27FC236}">
                <a16:creationId xmlns:a16="http://schemas.microsoft.com/office/drawing/2014/main" id="{2227AA33-A33A-BB2C-E9F2-40479E915837}"/>
              </a:ext>
            </a:extLst>
          </p:cNvPr>
          <p:cNvSpPr>
            <a:spLocks noGrp="1"/>
          </p:cNvSpPr>
          <p:nvPr>
            <p:ph idx="1"/>
          </p:nvPr>
        </p:nvSpPr>
        <p:spPr>
          <a:xfrm>
            <a:off x="838200" y="1465634"/>
            <a:ext cx="10515600" cy="4711329"/>
          </a:xfrm>
        </p:spPr>
        <p:txBody>
          <a:bodyPr/>
          <a:lstStyle/>
          <a:p>
            <a:r>
              <a:rPr lang="nb-NO"/>
              <a:t>Sekk (eleven må klare å åpne og lukke sekken selv). Unngå leker som henger på sekken. Sekken må ha regntrekk.</a:t>
            </a:r>
          </a:p>
          <a:p>
            <a:r>
              <a:rPr lang="nb-NO"/>
              <a:t>Pennal (lurt å ha pennal med ett rom slik at barnet ikke bruker all tid på å åpne alle rommene for å finne ting)</a:t>
            </a:r>
          </a:p>
          <a:p>
            <a:r>
              <a:rPr lang="nb-NO"/>
              <a:t>Innhold i pennalet: blyant, viskelær og fargeblyanter (ikke tusj)</a:t>
            </a:r>
          </a:p>
          <a:p>
            <a:r>
              <a:rPr lang="nb-NO"/>
              <a:t>Ett sett med skiftetøy i pose som henger på plassen. Foresatte har ansvar for å bytte tøy/ta med skittent tøy hjem</a:t>
            </a:r>
          </a:p>
          <a:p>
            <a:r>
              <a:rPr lang="nb-NO"/>
              <a:t>Kle barnet ditt etter vær og temperatur</a:t>
            </a:r>
          </a:p>
          <a:p>
            <a:r>
              <a:rPr lang="nb-NO"/>
              <a:t>Gode joggesko som barnet klarer å ta på selv</a:t>
            </a:r>
          </a:p>
          <a:p>
            <a:endParaRPr lang="nb-NO"/>
          </a:p>
        </p:txBody>
      </p:sp>
    </p:spTree>
    <p:extLst>
      <p:ext uri="{BB962C8B-B14F-4D97-AF65-F5344CB8AC3E}">
        <p14:creationId xmlns:p14="http://schemas.microsoft.com/office/powerpoint/2010/main" val="697838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27881-9D8C-74B4-8B20-9B77F890CE73}"/>
              </a:ext>
            </a:extLst>
          </p:cNvPr>
          <p:cNvSpPr>
            <a:spLocks noGrp="1"/>
          </p:cNvSpPr>
          <p:nvPr>
            <p:ph type="title"/>
          </p:nvPr>
        </p:nvSpPr>
        <p:spPr/>
        <p:txBody>
          <a:bodyPr/>
          <a:lstStyle/>
          <a:p>
            <a:r>
              <a:rPr lang="nb-NO"/>
              <a:t>UTSTYR</a:t>
            </a:r>
          </a:p>
        </p:txBody>
      </p:sp>
      <p:sp>
        <p:nvSpPr>
          <p:cNvPr id="3" name="Plassholder for innhold 2">
            <a:extLst>
              <a:ext uri="{FF2B5EF4-FFF2-40B4-BE49-F238E27FC236}">
                <a16:creationId xmlns:a16="http://schemas.microsoft.com/office/drawing/2014/main" id="{17482EE3-FF91-1308-922B-29B4582BED84}"/>
              </a:ext>
            </a:extLst>
          </p:cNvPr>
          <p:cNvSpPr>
            <a:spLocks noGrp="1"/>
          </p:cNvSpPr>
          <p:nvPr>
            <p:ph idx="1"/>
          </p:nvPr>
        </p:nvSpPr>
        <p:spPr/>
        <p:txBody>
          <a:bodyPr/>
          <a:lstStyle/>
          <a:p>
            <a:r>
              <a:rPr lang="nb-NO"/>
              <a:t>Ungene trenger nok energi for å tåle å være i aktivitet hele dagen.</a:t>
            </a:r>
          </a:p>
          <a:p>
            <a:r>
              <a:rPr lang="nb-NO"/>
              <a:t>Mat med energi som varer; grovt brød, </a:t>
            </a:r>
            <a:r>
              <a:rPr lang="nb-NO" err="1"/>
              <a:t>næringstett</a:t>
            </a:r>
            <a:r>
              <a:rPr lang="nb-NO"/>
              <a:t> pålegg og frukt/grønt. Kaker, </a:t>
            </a:r>
            <a:r>
              <a:rPr lang="nb-NO" err="1"/>
              <a:t>mellombarer</a:t>
            </a:r>
            <a:r>
              <a:rPr lang="nb-NO"/>
              <a:t>, yoghurt er ikke å anbefale.</a:t>
            </a:r>
          </a:p>
          <a:p>
            <a:r>
              <a:rPr lang="nb-NO"/>
              <a:t>Unngå masse små bokser som gjør at elevene bruker all tiden på å åpne og lukke bokser.</a:t>
            </a:r>
          </a:p>
          <a:p>
            <a:r>
              <a:rPr lang="nb-NO"/>
              <a:t>Legg til rette for at barna får spist frokost med nok næring. </a:t>
            </a:r>
          </a:p>
          <a:p>
            <a:r>
              <a:rPr lang="nb-NO"/>
              <a:t>Skolen legger til rette for </a:t>
            </a:r>
            <a:r>
              <a:rPr lang="nb-NO" err="1"/>
              <a:t>fruktpause</a:t>
            </a:r>
            <a:r>
              <a:rPr lang="nb-NO"/>
              <a:t> før lunsj. </a:t>
            </a:r>
          </a:p>
          <a:p>
            <a:r>
              <a:rPr lang="nb-NO"/>
              <a:t>Det er mulig å bestille melk og frukt på </a:t>
            </a:r>
            <a:r>
              <a:rPr lang="nb-NO">
                <a:hlinkClick r:id="rId2"/>
              </a:rPr>
              <a:t>https://www.skolelyst.no/</a:t>
            </a:r>
            <a:r>
              <a:rPr lang="nb-NO"/>
              <a:t> før skolen starter i august. </a:t>
            </a:r>
          </a:p>
          <a:p>
            <a:endParaRPr lang="nb-NO"/>
          </a:p>
        </p:txBody>
      </p:sp>
    </p:spTree>
    <p:extLst>
      <p:ext uri="{BB962C8B-B14F-4D97-AF65-F5344CB8AC3E}">
        <p14:creationId xmlns:p14="http://schemas.microsoft.com/office/powerpoint/2010/main" val="382549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F1706C-8F95-B760-2599-D03C8F76AAC4}"/>
              </a:ext>
            </a:extLst>
          </p:cNvPr>
          <p:cNvSpPr>
            <a:spLocks noGrp="1"/>
          </p:cNvSpPr>
          <p:nvPr>
            <p:ph type="title"/>
          </p:nvPr>
        </p:nvSpPr>
        <p:spPr/>
        <p:txBody>
          <a:bodyPr/>
          <a:lstStyle/>
          <a:p>
            <a:r>
              <a:rPr lang="nb-NO"/>
              <a:t>Eksempel på ukeplan</a:t>
            </a:r>
          </a:p>
        </p:txBody>
      </p:sp>
      <p:pic>
        <p:nvPicPr>
          <p:cNvPr id="4" name="Plassholder for innhold 5">
            <a:extLst>
              <a:ext uri="{FF2B5EF4-FFF2-40B4-BE49-F238E27FC236}">
                <a16:creationId xmlns:a16="http://schemas.microsoft.com/office/drawing/2014/main" id="{72413EAA-0DCB-958E-80D3-45D920290F96}"/>
              </a:ext>
            </a:extLst>
          </p:cNvPr>
          <p:cNvPicPr>
            <a:picLocks noGrp="1" noChangeAspect="1"/>
          </p:cNvPicPr>
          <p:nvPr>
            <p:ph idx="1"/>
          </p:nvPr>
        </p:nvPicPr>
        <p:blipFill>
          <a:blip r:embed="rId2"/>
          <a:stretch>
            <a:fillRect/>
          </a:stretch>
        </p:blipFill>
        <p:spPr>
          <a:xfrm>
            <a:off x="1867990" y="1825625"/>
            <a:ext cx="7099662" cy="4351338"/>
          </a:xfrm>
          <a:prstGeom prst="rect">
            <a:avLst/>
          </a:prstGeom>
        </p:spPr>
      </p:pic>
    </p:spTree>
    <p:extLst>
      <p:ext uri="{BB962C8B-B14F-4D97-AF65-F5344CB8AC3E}">
        <p14:creationId xmlns:p14="http://schemas.microsoft.com/office/powerpoint/2010/main" val="62696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478F4A-FEB3-6883-F64A-12C497B8EA59}"/>
              </a:ext>
            </a:extLst>
          </p:cNvPr>
          <p:cNvSpPr>
            <a:spLocks noGrp="1"/>
          </p:cNvSpPr>
          <p:nvPr>
            <p:ph type="title"/>
          </p:nvPr>
        </p:nvSpPr>
        <p:spPr/>
        <p:txBody>
          <a:bodyPr/>
          <a:lstStyle/>
          <a:p>
            <a:r>
              <a:rPr lang="nb-NO"/>
              <a:t>Viktig for barnet ditt</a:t>
            </a:r>
          </a:p>
        </p:txBody>
      </p:sp>
      <p:sp>
        <p:nvSpPr>
          <p:cNvPr id="3" name="Plassholder for innhold 2">
            <a:extLst>
              <a:ext uri="{FF2B5EF4-FFF2-40B4-BE49-F238E27FC236}">
                <a16:creationId xmlns:a16="http://schemas.microsoft.com/office/drawing/2014/main" id="{F17096FA-7B67-AC20-F950-C0EDE8ED93F6}"/>
              </a:ext>
            </a:extLst>
          </p:cNvPr>
          <p:cNvSpPr>
            <a:spLocks noGrp="1"/>
          </p:cNvSpPr>
          <p:nvPr>
            <p:ph idx="1"/>
          </p:nvPr>
        </p:nvSpPr>
        <p:spPr/>
        <p:txBody>
          <a:bodyPr/>
          <a:lstStyle/>
          <a:p>
            <a:r>
              <a:rPr lang="nb-NO"/>
              <a:t>Å ikke komme for sent til skolen.</a:t>
            </a:r>
          </a:p>
          <a:p>
            <a:r>
              <a:rPr lang="nb-NO"/>
              <a:t>At du snakker positivt om skolen, læreren, skolearbeid og ditt barns medelever. </a:t>
            </a:r>
          </a:p>
          <a:p>
            <a:r>
              <a:rPr lang="nb-NO"/>
              <a:t>At du er positiv til skolearbeidet som skal gjøres hjemme (lekser). Blir dere frustrert over oppgaver eller beskjeder; ta kontakt med læreren og ikke snakk med barnet ditt om det. </a:t>
            </a:r>
          </a:p>
          <a:p>
            <a:r>
              <a:rPr lang="nb-NO"/>
              <a:t>At du snakker med barnet ditt om hvordan dagen har vært. Dersom det er noe barnet sier er vanskelig eller dumt, snakk med barnet og gi barnet forslag til løsninger. Ikke problematiser. </a:t>
            </a:r>
            <a:r>
              <a:rPr lang="nb-NO" i="1"/>
              <a:t>"Jeg tar en prat med læreren, så klarer vi å løse det"</a:t>
            </a:r>
          </a:p>
          <a:p>
            <a:endParaRPr lang="nb-NO"/>
          </a:p>
        </p:txBody>
      </p:sp>
    </p:spTree>
    <p:extLst>
      <p:ext uri="{BB962C8B-B14F-4D97-AF65-F5344CB8AC3E}">
        <p14:creationId xmlns:p14="http://schemas.microsoft.com/office/powerpoint/2010/main" val="3153702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360B5D-0CEC-86D3-A2B1-6DF26636D400}"/>
              </a:ext>
            </a:extLst>
          </p:cNvPr>
          <p:cNvSpPr>
            <a:spLocks noGrp="1"/>
          </p:cNvSpPr>
          <p:nvPr>
            <p:ph type="title"/>
          </p:nvPr>
        </p:nvSpPr>
        <p:spPr/>
        <p:txBody>
          <a:bodyPr/>
          <a:lstStyle/>
          <a:p>
            <a:r>
              <a:rPr lang="nb-NO"/>
              <a:t>Levering morgen</a:t>
            </a:r>
          </a:p>
        </p:txBody>
      </p:sp>
      <p:sp>
        <p:nvSpPr>
          <p:cNvPr id="3" name="Plassholder for innhold 2">
            <a:extLst>
              <a:ext uri="{FF2B5EF4-FFF2-40B4-BE49-F238E27FC236}">
                <a16:creationId xmlns:a16="http://schemas.microsoft.com/office/drawing/2014/main" id="{A17E9B75-E80A-432C-3737-4F01833483DE}"/>
              </a:ext>
            </a:extLst>
          </p:cNvPr>
          <p:cNvSpPr>
            <a:spLocks noGrp="1"/>
          </p:cNvSpPr>
          <p:nvPr>
            <p:ph idx="1"/>
          </p:nvPr>
        </p:nvSpPr>
        <p:spPr/>
        <p:txBody>
          <a:bodyPr/>
          <a:lstStyle/>
          <a:p>
            <a:pPr marL="411480" lvl="1" indent="0">
              <a:buNone/>
            </a:pPr>
            <a:endParaRPr lang="nb-NO">
              <a:latin typeface="Gill Sans MT" panose="020B0502020104020203" pitchFamily="34" charset="0"/>
            </a:endParaRPr>
          </a:p>
          <a:p>
            <a:pPr lvl="1"/>
            <a:r>
              <a:rPr lang="nb-NO">
                <a:latin typeface="Oslo Sans Office" panose="02000000000000000000" pitchFamily="2" charset="0"/>
              </a:rPr>
              <a:t>Er avskjeden vanskelig, gjør den kort</a:t>
            </a:r>
          </a:p>
          <a:p>
            <a:pPr lvl="1"/>
            <a:r>
              <a:rPr lang="nb-NO">
                <a:latin typeface="Oslo Sans Office" panose="02000000000000000000" pitchFamily="2" charset="0"/>
              </a:rPr>
              <a:t>Forbered barnet </a:t>
            </a:r>
            <a:r>
              <a:rPr lang="nb-NO" i="1">
                <a:latin typeface="Oslo Sans Office" panose="02000000000000000000" pitchFamily="2" charset="0"/>
              </a:rPr>
              <a:t>"Når vi kommer til lærer, sier vi </a:t>
            </a:r>
            <a:r>
              <a:rPr lang="nb-NO" i="1" err="1">
                <a:latin typeface="Oslo Sans Office" panose="02000000000000000000" pitchFamily="2" charset="0"/>
              </a:rPr>
              <a:t>hade</a:t>
            </a:r>
            <a:r>
              <a:rPr lang="nb-NO" i="1">
                <a:latin typeface="Oslo Sans Office" panose="02000000000000000000" pitchFamily="2" charset="0"/>
              </a:rPr>
              <a:t>' og da går jeg"</a:t>
            </a:r>
          </a:p>
          <a:p>
            <a:pPr lvl="1"/>
            <a:r>
              <a:rPr lang="nb-NO">
                <a:latin typeface="Oslo Sans Office" panose="02000000000000000000" pitchFamily="2" charset="0"/>
              </a:rPr>
              <a:t>Gjør avtaler med voksne på skolen/AKS</a:t>
            </a:r>
          </a:p>
          <a:p>
            <a:pPr lvl="1"/>
            <a:r>
              <a:rPr lang="nb-NO">
                <a:latin typeface="Oslo Sans Office" panose="02000000000000000000" pitchFamily="2" charset="0"/>
              </a:rPr>
              <a:t>Følg planen</a:t>
            </a:r>
          </a:p>
          <a:p>
            <a:endParaRPr lang="nb-NO"/>
          </a:p>
        </p:txBody>
      </p:sp>
    </p:spTree>
    <p:extLst>
      <p:ext uri="{BB962C8B-B14F-4D97-AF65-F5344CB8AC3E}">
        <p14:creationId xmlns:p14="http://schemas.microsoft.com/office/powerpoint/2010/main" val="112928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C6D5A8-833E-B278-61CD-3E3366B39682}"/>
              </a:ext>
            </a:extLst>
          </p:cNvPr>
          <p:cNvSpPr>
            <a:spLocks noGrp="1"/>
          </p:cNvSpPr>
          <p:nvPr>
            <p:ph type="title"/>
          </p:nvPr>
        </p:nvSpPr>
        <p:spPr/>
        <p:txBody>
          <a:bodyPr/>
          <a:lstStyle/>
          <a:p>
            <a:r>
              <a:rPr lang="nb-NO"/>
              <a:t>Lesing i sommerferien</a:t>
            </a:r>
          </a:p>
        </p:txBody>
      </p:sp>
      <p:sp>
        <p:nvSpPr>
          <p:cNvPr id="3" name="Plassholder for innhold 2">
            <a:extLst>
              <a:ext uri="{FF2B5EF4-FFF2-40B4-BE49-F238E27FC236}">
                <a16:creationId xmlns:a16="http://schemas.microsoft.com/office/drawing/2014/main" id="{3089AF18-95E1-F2F1-F179-FA95BB492AE2}"/>
              </a:ext>
            </a:extLst>
          </p:cNvPr>
          <p:cNvSpPr>
            <a:spLocks noGrp="1"/>
          </p:cNvSpPr>
          <p:nvPr>
            <p:ph idx="1"/>
          </p:nvPr>
        </p:nvSpPr>
        <p:spPr/>
        <p:txBody>
          <a:bodyPr/>
          <a:lstStyle/>
          <a:p>
            <a:r>
              <a:rPr lang="nb-NO"/>
              <a:t>Lillian er leselærer på 1.-4. trinn.</a:t>
            </a:r>
          </a:p>
          <a:p>
            <a:endParaRPr lang="nb-NO"/>
          </a:p>
        </p:txBody>
      </p:sp>
    </p:spTree>
    <p:extLst>
      <p:ext uri="{BB962C8B-B14F-4D97-AF65-F5344CB8AC3E}">
        <p14:creationId xmlns:p14="http://schemas.microsoft.com/office/powerpoint/2010/main" val="415190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E0E0AD-8A29-07DA-3F20-0DD3572B0076}"/>
              </a:ext>
            </a:extLst>
          </p:cNvPr>
          <p:cNvSpPr>
            <a:spLocks noGrp="1"/>
          </p:cNvSpPr>
          <p:nvPr>
            <p:ph type="title"/>
          </p:nvPr>
        </p:nvSpPr>
        <p:spPr/>
        <p:txBody>
          <a:bodyPr/>
          <a:lstStyle/>
          <a:p>
            <a:r>
              <a:rPr lang="nb-NO"/>
              <a:t>Manglerud skole</a:t>
            </a:r>
          </a:p>
        </p:txBody>
      </p:sp>
      <p:sp>
        <p:nvSpPr>
          <p:cNvPr id="3" name="Plassholder for innhold 2">
            <a:extLst>
              <a:ext uri="{FF2B5EF4-FFF2-40B4-BE49-F238E27FC236}">
                <a16:creationId xmlns:a16="http://schemas.microsoft.com/office/drawing/2014/main" id="{331C3EA6-A688-6256-00FA-FDE410BE9D03}"/>
              </a:ext>
            </a:extLst>
          </p:cNvPr>
          <p:cNvSpPr>
            <a:spLocks noGrp="1"/>
          </p:cNvSpPr>
          <p:nvPr>
            <p:ph idx="1"/>
          </p:nvPr>
        </p:nvSpPr>
        <p:spPr/>
        <p:txBody>
          <a:bodyPr>
            <a:normAutofit lnSpcReduction="10000"/>
          </a:bodyPr>
          <a:lstStyle/>
          <a:p>
            <a:r>
              <a:rPr lang="nb-NO" sz="2800">
                <a:latin typeface="Oslo Sans Office" panose="02000000000000000000" pitchFamily="2" charset="0"/>
              </a:rPr>
              <a:t>Ca. 1100 elever skoleåret 2025/2026</a:t>
            </a:r>
          </a:p>
          <a:p>
            <a:pPr marL="0" indent="0">
              <a:buNone/>
            </a:pPr>
            <a:r>
              <a:rPr lang="nb-NO" sz="2800">
                <a:latin typeface="Oslo Sans Office" panose="02000000000000000000" pitchFamily="2" charset="0"/>
              </a:rPr>
              <a:t>   1-10 trinn ordinær skole og 1-10 trinn </a:t>
            </a:r>
          </a:p>
          <a:p>
            <a:pPr marL="0" indent="0">
              <a:buNone/>
            </a:pPr>
            <a:r>
              <a:rPr lang="nb-NO" sz="2800">
                <a:latin typeface="Oslo Sans Office" panose="02000000000000000000" pitchFamily="2" charset="0"/>
              </a:rPr>
              <a:t>   International </a:t>
            </a:r>
            <a:r>
              <a:rPr lang="nb-NO" sz="2800" err="1">
                <a:latin typeface="Oslo Sans Office" panose="02000000000000000000" pitchFamily="2" charset="0"/>
              </a:rPr>
              <a:t>Classes</a:t>
            </a:r>
            <a:r>
              <a:rPr lang="nb-NO" sz="2800">
                <a:latin typeface="Oslo Sans Office" panose="02000000000000000000" pitchFamily="2" charset="0"/>
              </a:rPr>
              <a:t> (IB) </a:t>
            </a:r>
          </a:p>
          <a:p>
            <a:r>
              <a:rPr lang="nb-NO" sz="2800">
                <a:latin typeface="Oslo Sans Office" panose="02000000000000000000" pitchFamily="2" charset="0"/>
              </a:rPr>
              <a:t>Lærere ca. 90 </a:t>
            </a:r>
          </a:p>
          <a:p>
            <a:r>
              <a:rPr lang="nb-NO" sz="2800">
                <a:latin typeface="Oslo Sans Office" panose="02000000000000000000" pitchFamily="2" charset="0"/>
              </a:rPr>
              <a:t>Skoleassistenter ca. 60</a:t>
            </a:r>
          </a:p>
          <a:p>
            <a:r>
              <a:rPr lang="nb-NO" sz="2800">
                <a:latin typeface="Oslo Sans Office" panose="02000000000000000000" pitchFamily="2" charset="0"/>
              </a:rPr>
              <a:t>Rektor </a:t>
            </a:r>
            <a:r>
              <a:rPr lang="nb-NO" sz="2800" b="1">
                <a:latin typeface="Oslo Sans Office" panose="02000000000000000000" pitchFamily="2" charset="0"/>
              </a:rPr>
              <a:t>Solvor Vasshus </a:t>
            </a:r>
          </a:p>
          <a:p>
            <a:r>
              <a:rPr lang="nb-NO" sz="2800">
                <a:latin typeface="Oslo Sans Office" panose="02000000000000000000" pitchFamily="2" charset="0"/>
              </a:rPr>
              <a:t>Inspektør for trinnet: </a:t>
            </a:r>
            <a:r>
              <a:rPr lang="nb-NO" sz="2800" b="1">
                <a:latin typeface="Oslo Sans Office" panose="02000000000000000000" pitchFamily="2" charset="0"/>
              </a:rPr>
              <a:t>Eva Kvan</a:t>
            </a:r>
          </a:p>
          <a:p>
            <a:r>
              <a:rPr lang="nb-NO" sz="2800">
                <a:latin typeface="Oslo Sans Office" panose="02000000000000000000" pitchFamily="2" charset="0"/>
              </a:rPr>
              <a:t>Sosiallærer  for trinnet: Helene Grytten </a:t>
            </a:r>
          </a:p>
          <a:p>
            <a:r>
              <a:rPr lang="nb-NO" sz="2800">
                <a:latin typeface="Oslo Sans Office" panose="02000000000000000000" pitchFamily="2" charset="0"/>
              </a:rPr>
              <a:t>Skoledag for 1. trinn kl. 08.30-14.15/13.00</a:t>
            </a:r>
          </a:p>
          <a:p>
            <a:endParaRPr lang="nb-NO"/>
          </a:p>
        </p:txBody>
      </p:sp>
    </p:spTree>
    <p:extLst>
      <p:ext uri="{BB962C8B-B14F-4D97-AF65-F5344CB8AC3E}">
        <p14:creationId xmlns:p14="http://schemas.microsoft.com/office/powerpoint/2010/main" val="2838814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D6D538-290E-1A07-A993-8D1B4964E387}"/>
              </a:ext>
            </a:extLst>
          </p:cNvPr>
          <p:cNvSpPr>
            <a:spLocks noGrp="1"/>
          </p:cNvSpPr>
          <p:nvPr>
            <p:ph type="title"/>
          </p:nvPr>
        </p:nvSpPr>
        <p:spPr/>
        <p:txBody>
          <a:bodyPr/>
          <a:lstStyle/>
          <a:p>
            <a:r>
              <a:rPr lang="nb-NO"/>
              <a:t>Sommeren – hva kan den brukes til?</a:t>
            </a:r>
          </a:p>
        </p:txBody>
      </p:sp>
      <p:sp>
        <p:nvSpPr>
          <p:cNvPr id="3" name="Plassholder for innhold 2">
            <a:extLst>
              <a:ext uri="{FF2B5EF4-FFF2-40B4-BE49-F238E27FC236}">
                <a16:creationId xmlns:a16="http://schemas.microsoft.com/office/drawing/2014/main" id="{15701406-39A2-301B-E77D-2C92326BD594}"/>
              </a:ext>
            </a:extLst>
          </p:cNvPr>
          <p:cNvSpPr>
            <a:spLocks noGrp="1"/>
          </p:cNvSpPr>
          <p:nvPr>
            <p:ph idx="1"/>
          </p:nvPr>
        </p:nvSpPr>
        <p:spPr/>
        <p:txBody>
          <a:bodyPr>
            <a:normAutofit fontScale="92500"/>
          </a:bodyPr>
          <a:lstStyle/>
          <a:p>
            <a:r>
              <a:rPr lang="nb-NO" sz="2800">
                <a:latin typeface="Oslo Sans Office" panose="02000000000000000000" pitchFamily="2" charset="0"/>
              </a:rPr>
              <a:t>Hjelpe barna med å bli </a:t>
            </a:r>
            <a:r>
              <a:rPr lang="nb-NO" sz="2800" err="1">
                <a:latin typeface="Oslo Sans Office" panose="02000000000000000000" pitchFamily="2" charset="0"/>
              </a:rPr>
              <a:t>skoleklare</a:t>
            </a:r>
            <a:r>
              <a:rPr lang="nb-NO" sz="2800">
                <a:latin typeface="Oslo Sans Office" panose="02000000000000000000" pitchFamily="2" charset="0"/>
              </a:rPr>
              <a:t> – øve på å ta ansvar, hjelpe til med oppgaver hjemme, vente på tur, kompromisse, spille spill, lese høyt, rime, telle, klippe, lime</a:t>
            </a:r>
            <a:r>
              <a:rPr lang="nb-NO" sz="2800">
                <a:latin typeface="Oslo Sans Office" panose="02000000000000000000" pitchFamily="2" charset="0"/>
                <a:sym typeface="Wingdings" panose="05000000000000000000" pitchFamily="2" charset="2"/>
              </a:rPr>
              <a:t></a:t>
            </a:r>
            <a:endParaRPr lang="nb-NO" sz="2800">
              <a:latin typeface="Oslo Sans Office" panose="02000000000000000000" pitchFamily="2" charset="0"/>
            </a:endParaRPr>
          </a:p>
          <a:p>
            <a:r>
              <a:rPr lang="nb-NO" sz="2800">
                <a:latin typeface="Oslo Sans Office" panose="02000000000000000000" pitchFamily="2" charset="0"/>
              </a:rPr>
              <a:t>Øv på selvstendighet som påkledning, </a:t>
            </a:r>
            <a:r>
              <a:rPr lang="nb-NO" sz="2800" err="1">
                <a:latin typeface="Oslo Sans Office" panose="02000000000000000000" pitchFamily="2" charset="0"/>
              </a:rPr>
              <a:t>dorutiner</a:t>
            </a:r>
            <a:r>
              <a:rPr lang="nb-NO" sz="2800">
                <a:latin typeface="Oslo Sans Office" panose="02000000000000000000" pitchFamily="2" charset="0"/>
              </a:rPr>
              <a:t>, bordskikk, knyte skolissene m.m.</a:t>
            </a:r>
          </a:p>
          <a:p>
            <a:pPr marL="0" indent="0">
              <a:buNone/>
            </a:pPr>
            <a:endParaRPr lang="nb-NO" sz="2800">
              <a:latin typeface="Oslo Sans Office" panose="02000000000000000000" pitchFamily="2" charset="0"/>
            </a:endParaRPr>
          </a:p>
          <a:p>
            <a:r>
              <a:rPr lang="nb-NO" sz="2800">
                <a:latin typeface="Oslo Sans Office" panose="02000000000000000000" pitchFamily="2" charset="0"/>
              </a:rPr>
              <a:t>Godta å gjøre det man i utgangspunktet ikke har lyst til (barna øver på innordning, voksne øver på å tåle barns frustrasjon).</a:t>
            </a:r>
          </a:p>
          <a:p>
            <a:r>
              <a:rPr lang="nb-NO" sz="2800">
                <a:latin typeface="Oslo Sans Office" panose="02000000000000000000" pitchFamily="2" charset="0"/>
              </a:rPr>
              <a:t>Nyt siste rest av barnehagetiden</a:t>
            </a:r>
          </a:p>
          <a:p>
            <a:endParaRPr lang="nb-NO"/>
          </a:p>
        </p:txBody>
      </p:sp>
    </p:spTree>
    <p:extLst>
      <p:ext uri="{BB962C8B-B14F-4D97-AF65-F5344CB8AC3E}">
        <p14:creationId xmlns:p14="http://schemas.microsoft.com/office/powerpoint/2010/main" val="129640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128A66-0D8D-10F3-3DC5-F912756E173D}"/>
              </a:ext>
            </a:extLst>
          </p:cNvPr>
          <p:cNvSpPr>
            <a:spLocks noGrp="1"/>
          </p:cNvSpPr>
          <p:nvPr>
            <p:ph type="title"/>
          </p:nvPr>
        </p:nvSpPr>
        <p:spPr/>
        <p:txBody>
          <a:bodyPr/>
          <a:lstStyle/>
          <a:p>
            <a:r>
              <a:rPr lang="nb-NO"/>
              <a:t>Første skoledag 19. august</a:t>
            </a:r>
          </a:p>
        </p:txBody>
      </p:sp>
      <p:sp>
        <p:nvSpPr>
          <p:cNvPr id="3" name="Plassholder for innhold 2">
            <a:extLst>
              <a:ext uri="{FF2B5EF4-FFF2-40B4-BE49-F238E27FC236}">
                <a16:creationId xmlns:a16="http://schemas.microsoft.com/office/drawing/2014/main" id="{851A2F9F-16E2-0223-C5F5-B21D0C9BDCB8}"/>
              </a:ext>
            </a:extLst>
          </p:cNvPr>
          <p:cNvSpPr>
            <a:spLocks noGrp="1"/>
          </p:cNvSpPr>
          <p:nvPr>
            <p:ph idx="1"/>
          </p:nvPr>
        </p:nvSpPr>
        <p:spPr/>
        <p:txBody>
          <a:bodyPr>
            <a:normAutofit fontScale="92500" lnSpcReduction="10000"/>
          </a:bodyPr>
          <a:lstStyle/>
          <a:p>
            <a:r>
              <a:rPr lang="nb-NO"/>
              <a:t>Oppmøte ved Furufjell klokken 09.00</a:t>
            </a:r>
          </a:p>
          <a:p>
            <a:r>
              <a:rPr lang="nb-NO"/>
              <a:t>Rektor ønsker velkommen og vi roper opp elevene.</a:t>
            </a:r>
            <a:br>
              <a:rPr lang="nb-NO"/>
            </a:br>
            <a:r>
              <a:rPr lang="nb-NO"/>
              <a:t>Elevene hilser på rektor og kontaktlærer og står sammen med kontaktlærer.</a:t>
            </a:r>
          </a:p>
          <a:p>
            <a:r>
              <a:rPr lang="nb-NO"/>
              <a:t>Når alle elevene i klassen er ropt opp, går klassen til klasserommet med kontaktlærer. Foresatte blir ikke med opp. </a:t>
            </a:r>
          </a:p>
          <a:p>
            <a:r>
              <a:rPr lang="nb-NO"/>
              <a:t>Elevene må ha med seg sekk, pennal, matboks og drikkeflaske. Ta med en pose med skiftetøy som elevene henger på plassen sin. </a:t>
            </a:r>
          </a:p>
          <a:p>
            <a:r>
              <a:rPr lang="nb-NO"/>
              <a:t>Skoledagen er ferdig klokken 12.30. Elevene hentes av foresatte eller går på AKS. Vi anbefaler en kort dag da vi av erfaring vet at dette er en dag med mye nytt for barna å forholde seg til. </a:t>
            </a:r>
          </a:p>
          <a:p>
            <a:endParaRPr lang="nb-NO"/>
          </a:p>
        </p:txBody>
      </p:sp>
    </p:spTree>
    <p:extLst>
      <p:ext uri="{BB962C8B-B14F-4D97-AF65-F5344CB8AC3E}">
        <p14:creationId xmlns:p14="http://schemas.microsoft.com/office/powerpoint/2010/main" val="2725860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94C9FE-6623-2B17-3013-259B2716E4B5}"/>
              </a:ext>
            </a:extLst>
          </p:cNvPr>
          <p:cNvSpPr>
            <a:spLocks noGrp="1"/>
          </p:cNvSpPr>
          <p:nvPr>
            <p:ph type="title"/>
          </p:nvPr>
        </p:nvSpPr>
        <p:spPr/>
        <p:txBody>
          <a:bodyPr>
            <a:normAutofit fontScale="90000"/>
          </a:bodyPr>
          <a:lstStyle/>
          <a:p>
            <a:br>
              <a:rPr lang="nb-NO"/>
            </a:br>
            <a:br>
              <a:rPr lang="nb-NO"/>
            </a:br>
            <a:r>
              <a:rPr lang="nb-NO">
                <a:hlinkClick r:id="rId2"/>
              </a:rPr>
              <a:t>Manglerud skole</a:t>
            </a:r>
            <a:br>
              <a:rPr lang="nb-NO"/>
            </a:br>
            <a:br>
              <a:rPr lang="nb-NO"/>
            </a:br>
            <a:br>
              <a:rPr lang="nb-NO"/>
            </a:br>
            <a:endParaRPr lang="nb-NO"/>
          </a:p>
        </p:txBody>
      </p:sp>
      <p:pic>
        <p:nvPicPr>
          <p:cNvPr id="8" name="Plassholder for innhold 7">
            <a:extLst>
              <a:ext uri="{FF2B5EF4-FFF2-40B4-BE49-F238E27FC236}">
                <a16:creationId xmlns:a16="http://schemas.microsoft.com/office/drawing/2014/main" id="{EB6C2348-D9CC-ECD0-E1D8-C99DCE4230C1}"/>
              </a:ext>
            </a:extLst>
          </p:cNvPr>
          <p:cNvPicPr>
            <a:picLocks noGrp="1" noChangeAspect="1"/>
          </p:cNvPicPr>
          <p:nvPr>
            <p:ph idx="1"/>
          </p:nvPr>
        </p:nvPicPr>
        <p:blipFill>
          <a:blip r:embed="rId3"/>
          <a:stretch>
            <a:fillRect/>
          </a:stretch>
        </p:blipFill>
        <p:spPr>
          <a:xfrm>
            <a:off x="3818375" y="1825625"/>
            <a:ext cx="4555249" cy="4351338"/>
          </a:xfrm>
        </p:spPr>
      </p:pic>
    </p:spTree>
    <p:extLst>
      <p:ext uri="{BB962C8B-B14F-4D97-AF65-F5344CB8AC3E}">
        <p14:creationId xmlns:p14="http://schemas.microsoft.com/office/powerpoint/2010/main" val="2494969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59F1-8A67-6BB9-98D5-559613E0500D}"/>
              </a:ext>
            </a:extLst>
          </p:cNvPr>
          <p:cNvSpPr>
            <a:spLocks noGrp="1"/>
          </p:cNvSpPr>
          <p:nvPr>
            <p:ph type="title"/>
          </p:nvPr>
        </p:nvSpPr>
        <p:spPr/>
        <p:txBody>
          <a:bodyPr/>
          <a:lstStyle/>
          <a:p>
            <a:r>
              <a:rPr lang="en-NO"/>
              <a:t>Tittel</a:t>
            </a:r>
          </a:p>
        </p:txBody>
      </p:sp>
      <p:sp>
        <p:nvSpPr>
          <p:cNvPr id="3" name="Text Placeholder 2">
            <a:extLst>
              <a:ext uri="{FF2B5EF4-FFF2-40B4-BE49-F238E27FC236}">
                <a16:creationId xmlns:a16="http://schemas.microsoft.com/office/drawing/2014/main" id="{92D54126-31E2-D4A9-FE77-F98DA4ABEB7C}"/>
              </a:ext>
            </a:extLst>
          </p:cNvPr>
          <p:cNvSpPr>
            <a:spLocks noGrp="1"/>
          </p:cNvSpPr>
          <p:nvPr>
            <p:ph type="body" idx="1"/>
          </p:nvPr>
        </p:nvSpPr>
        <p:spPr/>
        <p:txBody>
          <a:bodyPr/>
          <a:lstStyle/>
          <a:p>
            <a:r>
              <a:rPr lang="en-NO"/>
              <a:t>Undertittel</a:t>
            </a:r>
          </a:p>
        </p:txBody>
      </p:sp>
      <p:sp>
        <p:nvSpPr>
          <p:cNvPr id="4" name="Content Placeholder 3">
            <a:extLst>
              <a:ext uri="{FF2B5EF4-FFF2-40B4-BE49-F238E27FC236}">
                <a16:creationId xmlns:a16="http://schemas.microsoft.com/office/drawing/2014/main" id="{F48FC1A5-E04B-F57A-BB4C-FD9EF8E29CD4}"/>
              </a:ext>
            </a:extLst>
          </p:cNvPr>
          <p:cNvSpPr>
            <a:spLocks noGrp="1"/>
          </p:cNvSpPr>
          <p:nvPr>
            <p:ph sz="half" idx="2"/>
          </p:nvPr>
        </p:nvSpPr>
        <p:spPr/>
        <p:txBody>
          <a:bodyPr/>
          <a:lstStyle/>
          <a:p>
            <a:r>
              <a:rPr lang="en-NO"/>
              <a:t>Tekst</a:t>
            </a:r>
          </a:p>
        </p:txBody>
      </p:sp>
      <p:sp>
        <p:nvSpPr>
          <p:cNvPr id="5" name="Text Placeholder 4">
            <a:extLst>
              <a:ext uri="{FF2B5EF4-FFF2-40B4-BE49-F238E27FC236}">
                <a16:creationId xmlns:a16="http://schemas.microsoft.com/office/drawing/2014/main" id="{D1A062FC-45B7-3442-5058-D1A798E188F9}"/>
              </a:ext>
            </a:extLst>
          </p:cNvPr>
          <p:cNvSpPr>
            <a:spLocks noGrp="1"/>
          </p:cNvSpPr>
          <p:nvPr>
            <p:ph type="body" sz="quarter" idx="3"/>
          </p:nvPr>
        </p:nvSpPr>
        <p:spPr/>
        <p:txBody>
          <a:bodyPr/>
          <a:lstStyle/>
          <a:p>
            <a:r>
              <a:rPr lang="en-NO"/>
              <a:t>Undertittel</a:t>
            </a:r>
          </a:p>
        </p:txBody>
      </p:sp>
      <p:sp>
        <p:nvSpPr>
          <p:cNvPr id="6" name="Content Placeholder 5">
            <a:extLst>
              <a:ext uri="{FF2B5EF4-FFF2-40B4-BE49-F238E27FC236}">
                <a16:creationId xmlns:a16="http://schemas.microsoft.com/office/drawing/2014/main" id="{079F456D-C611-94A4-A605-AA32B80BB8E5}"/>
              </a:ext>
            </a:extLst>
          </p:cNvPr>
          <p:cNvSpPr>
            <a:spLocks noGrp="1"/>
          </p:cNvSpPr>
          <p:nvPr>
            <p:ph sz="quarter" idx="4"/>
          </p:nvPr>
        </p:nvSpPr>
        <p:spPr/>
        <p:txBody>
          <a:bodyPr/>
          <a:lstStyle/>
          <a:p>
            <a:r>
              <a:rPr lang="en-NO"/>
              <a:t>Tekst</a:t>
            </a:r>
          </a:p>
        </p:txBody>
      </p:sp>
    </p:spTree>
    <p:extLst>
      <p:ext uri="{BB962C8B-B14F-4D97-AF65-F5344CB8AC3E}">
        <p14:creationId xmlns:p14="http://schemas.microsoft.com/office/powerpoint/2010/main" val="165566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794565-80F2-70C2-37ED-22AC75A12420}"/>
              </a:ext>
            </a:extLst>
          </p:cNvPr>
          <p:cNvSpPr>
            <a:spLocks noGrp="1"/>
          </p:cNvSpPr>
          <p:nvPr>
            <p:ph type="title"/>
          </p:nvPr>
        </p:nvSpPr>
        <p:spPr/>
        <p:txBody>
          <a:bodyPr/>
          <a:lstStyle/>
          <a:p>
            <a:r>
              <a:rPr lang="nb-NO"/>
              <a:t>Voksne på 1. trinn</a:t>
            </a:r>
          </a:p>
        </p:txBody>
      </p:sp>
      <p:sp>
        <p:nvSpPr>
          <p:cNvPr id="3" name="Plassholder for innhold 2">
            <a:extLst>
              <a:ext uri="{FF2B5EF4-FFF2-40B4-BE49-F238E27FC236}">
                <a16:creationId xmlns:a16="http://schemas.microsoft.com/office/drawing/2014/main" id="{4F0D8FE4-ACA1-12DE-AAC1-42F3B2CA459D}"/>
              </a:ext>
            </a:extLst>
          </p:cNvPr>
          <p:cNvSpPr>
            <a:spLocks noGrp="1"/>
          </p:cNvSpPr>
          <p:nvPr>
            <p:ph idx="1"/>
          </p:nvPr>
        </p:nvSpPr>
        <p:spPr/>
        <p:txBody>
          <a:bodyPr/>
          <a:lstStyle/>
          <a:p>
            <a:r>
              <a:rPr lang="nb-NO"/>
              <a:t>Kontaktlærere; Pia, Ingrid og Ulrikke</a:t>
            </a:r>
          </a:p>
          <a:p>
            <a:pPr lvl="1"/>
            <a:r>
              <a:rPr lang="nb-NO"/>
              <a:t>Klasser ikke laget enda. OBS!</a:t>
            </a:r>
          </a:p>
          <a:p>
            <a:r>
              <a:rPr lang="nb-NO"/>
              <a:t>Ressurslærere</a:t>
            </a:r>
          </a:p>
          <a:p>
            <a:r>
              <a:rPr lang="nb-NO"/>
              <a:t>Barne- og ungdomsarbeidere</a:t>
            </a:r>
          </a:p>
          <a:p>
            <a:r>
              <a:rPr lang="nb-NO"/>
              <a:t>Assistenter</a:t>
            </a:r>
          </a:p>
          <a:p>
            <a:r>
              <a:rPr lang="nb-NO"/>
              <a:t>Sosiallærer</a:t>
            </a:r>
          </a:p>
          <a:p>
            <a:r>
              <a:rPr lang="nb-NO"/>
              <a:t>Inspektør</a:t>
            </a:r>
          </a:p>
          <a:p>
            <a:endParaRPr lang="nb-NO"/>
          </a:p>
        </p:txBody>
      </p:sp>
    </p:spTree>
    <p:extLst>
      <p:ext uri="{BB962C8B-B14F-4D97-AF65-F5344CB8AC3E}">
        <p14:creationId xmlns:p14="http://schemas.microsoft.com/office/powerpoint/2010/main" val="86558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130476-1AFC-0441-5D24-16F6D8DB5DA9}"/>
              </a:ext>
            </a:extLst>
          </p:cNvPr>
          <p:cNvSpPr>
            <a:spLocks noGrp="1"/>
          </p:cNvSpPr>
          <p:nvPr>
            <p:ph type="title"/>
          </p:nvPr>
        </p:nvSpPr>
        <p:spPr/>
        <p:txBody>
          <a:bodyPr/>
          <a:lstStyle/>
          <a:p>
            <a:r>
              <a:rPr lang="nb-NO"/>
              <a:t>Ressurser på 1. trinn</a:t>
            </a:r>
          </a:p>
        </p:txBody>
      </p:sp>
      <p:sp>
        <p:nvSpPr>
          <p:cNvPr id="3" name="Plassholder for innhold 2">
            <a:extLst>
              <a:ext uri="{FF2B5EF4-FFF2-40B4-BE49-F238E27FC236}">
                <a16:creationId xmlns:a16="http://schemas.microsoft.com/office/drawing/2014/main" id="{43296DA6-ECCD-5533-BA2D-B8EB21CE1318}"/>
              </a:ext>
            </a:extLst>
          </p:cNvPr>
          <p:cNvSpPr>
            <a:spLocks noGrp="1"/>
          </p:cNvSpPr>
          <p:nvPr>
            <p:ph idx="1"/>
          </p:nvPr>
        </p:nvSpPr>
        <p:spPr/>
        <p:txBody>
          <a:bodyPr/>
          <a:lstStyle/>
          <a:p>
            <a:r>
              <a:rPr lang="nb-NO">
                <a:latin typeface="Oslo Sans Office" panose="02000000000000000000" pitchFamily="2" charset="0"/>
              </a:rPr>
              <a:t>I skoleåret 2025-2026 er trinnet delt i 3 grupper med ca. 27 elever i hver.</a:t>
            </a:r>
          </a:p>
          <a:p>
            <a:r>
              <a:rPr lang="nb-NO">
                <a:latin typeface="Oslo Sans Office" panose="02000000000000000000" pitchFamily="2" charset="0"/>
              </a:rPr>
              <a:t>Pedagog i hver gruppe</a:t>
            </a:r>
          </a:p>
          <a:p>
            <a:r>
              <a:rPr lang="nb-NO">
                <a:latin typeface="Oslo Sans Office" panose="02000000000000000000" pitchFamily="2" charset="0"/>
              </a:rPr>
              <a:t>Assistent/BUA i hver gruppe </a:t>
            </a:r>
          </a:p>
          <a:p>
            <a:r>
              <a:rPr lang="nb-NO">
                <a:latin typeface="Oslo Sans Office" panose="02000000000000000000" pitchFamily="2" charset="0"/>
              </a:rPr>
              <a:t>Ressurslærer som fordeler innsatsen i alle gruppene</a:t>
            </a:r>
          </a:p>
          <a:p>
            <a:endParaRPr lang="nb-NO"/>
          </a:p>
        </p:txBody>
      </p:sp>
    </p:spTree>
    <p:extLst>
      <p:ext uri="{BB962C8B-B14F-4D97-AF65-F5344CB8AC3E}">
        <p14:creationId xmlns:p14="http://schemas.microsoft.com/office/powerpoint/2010/main" val="335204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6EEC32-A8CE-F773-8BC3-EA5FF3169BF6}"/>
              </a:ext>
            </a:extLst>
          </p:cNvPr>
          <p:cNvSpPr>
            <a:spLocks noGrp="1"/>
          </p:cNvSpPr>
          <p:nvPr>
            <p:ph type="title"/>
          </p:nvPr>
        </p:nvSpPr>
        <p:spPr/>
        <p:txBody>
          <a:bodyPr/>
          <a:lstStyle/>
          <a:p>
            <a:r>
              <a:rPr lang="nb-NO"/>
              <a:t>Hva skal elevene lære på 1. trinn </a:t>
            </a:r>
            <a:br>
              <a:rPr lang="nb-NO"/>
            </a:br>
            <a:r>
              <a:rPr lang="nb-NO"/>
              <a:t>- skole og AKS</a:t>
            </a:r>
          </a:p>
        </p:txBody>
      </p:sp>
      <p:sp>
        <p:nvSpPr>
          <p:cNvPr id="3" name="Plassholder for innhold 2">
            <a:extLst>
              <a:ext uri="{FF2B5EF4-FFF2-40B4-BE49-F238E27FC236}">
                <a16:creationId xmlns:a16="http://schemas.microsoft.com/office/drawing/2014/main" id="{2E39E737-9991-772C-E006-72A9FD25D6E6}"/>
              </a:ext>
            </a:extLst>
          </p:cNvPr>
          <p:cNvSpPr>
            <a:spLocks noGrp="1"/>
          </p:cNvSpPr>
          <p:nvPr>
            <p:ph idx="1"/>
          </p:nvPr>
        </p:nvSpPr>
        <p:spPr/>
        <p:txBody>
          <a:bodyPr/>
          <a:lstStyle/>
          <a:p>
            <a:r>
              <a:rPr lang="nb-NO"/>
              <a:t>Leke sammen</a:t>
            </a:r>
          </a:p>
          <a:p>
            <a:r>
              <a:rPr lang="nb-NO"/>
              <a:t>Lære sammen</a:t>
            </a:r>
          </a:p>
          <a:p>
            <a:r>
              <a:rPr lang="nb-NO"/>
              <a:t>Lytte til andre</a:t>
            </a:r>
          </a:p>
          <a:p>
            <a:r>
              <a:rPr lang="nb-NO"/>
              <a:t>Stille spørsmål</a:t>
            </a:r>
          </a:p>
          <a:p>
            <a:r>
              <a:rPr lang="nb-NO"/>
              <a:t>Samarbeide</a:t>
            </a:r>
          </a:p>
          <a:p>
            <a:r>
              <a:rPr lang="nb-NO"/>
              <a:t>Takle uenighet og konflikt</a:t>
            </a:r>
          </a:p>
          <a:p>
            <a:r>
              <a:rPr lang="nb-NO"/>
              <a:t>Bokstaver og tall</a:t>
            </a:r>
          </a:p>
          <a:p>
            <a:endParaRPr lang="nb-NO"/>
          </a:p>
        </p:txBody>
      </p:sp>
    </p:spTree>
    <p:extLst>
      <p:ext uri="{BB962C8B-B14F-4D97-AF65-F5344CB8AC3E}">
        <p14:creationId xmlns:p14="http://schemas.microsoft.com/office/powerpoint/2010/main" val="59390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D70F6F-F782-4A09-425B-D227269326F3}"/>
              </a:ext>
            </a:extLst>
          </p:cNvPr>
          <p:cNvSpPr>
            <a:spLocks noGrp="1"/>
          </p:cNvSpPr>
          <p:nvPr>
            <p:ph type="title"/>
          </p:nvPr>
        </p:nvSpPr>
        <p:spPr/>
        <p:txBody>
          <a:bodyPr/>
          <a:lstStyle/>
          <a:p>
            <a:r>
              <a:rPr lang="nb-NO"/>
              <a:t>Læringsbrett - </a:t>
            </a:r>
            <a:r>
              <a:rPr lang="nb-NO" err="1"/>
              <a:t>iPad</a:t>
            </a:r>
            <a:endParaRPr lang="nb-NO"/>
          </a:p>
        </p:txBody>
      </p:sp>
      <p:sp>
        <p:nvSpPr>
          <p:cNvPr id="3" name="Plassholder for innhold 2">
            <a:extLst>
              <a:ext uri="{FF2B5EF4-FFF2-40B4-BE49-F238E27FC236}">
                <a16:creationId xmlns:a16="http://schemas.microsoft.com/office/drawing/2014/main" id="{E190F399-85ED-8CF2-F494-EBBFB761A04A}"/>
              </a:ext>
            </a:extLst>
          </p:cNvPr>
          <p:cNvSpPr>
            <a:spLocks noGrp="1"/>
          </p:cNvSpPr>
          <p:nvPr>
            <p:ph idx="1"/>
          </p:nvPr>
        </p:nvSpPr>
        <p:spPr/>
        <p:txBody>
          <a:bodyPr/>
          <a:lstStyle/>
          <a:p>
            <a:r>
              <a:rPr lang="nb-NO"/>
              <a:t>1. trinn får sin </a:t>
            </a:r>
            <a:r>
              <a:rPr lang="nb-NO" err="1"/>
              <a:t>iPad</a:t>
            </a:r>
            <a:r>
              <a:rPr lang="nb-NO"/>
              <a:t> etter høstferien</a:t>
            </a:r>
          </a:p>
          <a:p>
            <a:r>
              <a:rPr lang="nb-NO"/>
              <a:t>Mer informasjon på første foreldremøte (før høstferie</a:t>
            </a:r>
          </a:p>
          <a:p>
            <a:r>
              <a:rPr lang="nb-NO"/>
              <a:t>Bøker kjøpt inn som vanlig</a:t>
            </a:r>
          </a:p>
          <a:p>
            <a:r>
              <a:rPr lang="nb-NO"/>
              <a:t>Ett av flere verktøy</a:t>
            </a:r>
          </a:p>
          <a:p>
            <a:r>
              <a:rPr lang="nb-NO"/>
              <a:t>God lyd og språkstøtte – demokratiserende </a:t>
            </a:r>
          </a:p>
          <a:p>
            <a:r>
              <a:rPr lang="nb-NO"/>
              <a:t>IKT-pedagoger</a:t>
            </a:r>
          </a:p>
          <a:p>
            <a:endParaRPr lang="nb-NO"/>
          </a:p>
        </p:txBody>
      </p:sp>
    </p:spTree>
    <p:extLst>
      <p:ext uri="{BB962C8B-B14F-4D97-AF65-F5344CB8AC3E}">
        <p14:creationId xmlns:p14="http://schemas.microsoft.com/office/powerpoint/2010/main" val="411646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5A0FDC-3508-4A59-00A5-DE671AFC67CA}"/>
              </a:ext>
            </a:extLst>
          </p:cNvPr>
          <p:cNvSpPr>
            <a:spLocks noGrp="1"/>
          </p:cNvSpPr>
          <p:nvPr>
            <p:ph type="title"/>
          </p:nvPr>
        </p:nvSpPr>
        <p:spPr/>
        <p:txBody>
          <a:bodyPr/>
          <a:lstStyle/>
          <a:p>
            <a:r>
              <a:rPr lang="nb-NO"/>
              <a:t>Hva kan dere forvente av oss?</a:t>
            </a:r>
          </a:p>
        </p:txBody>
      </p:sp>
      <p:sp>
        <p:nvSpPr>
          <p:cNvPr id="3" name="Plassholder for innhold 2">
            <a:extLst>
              <a:ext uri="{FF2B5EF4-FFF2-40B4-BE49-F238E27FC236}">
                <a16:creationId xmlns:a16="http://schemas.microsoft.com/office/drawing/2014/main" id="{5CCFFBB3-9096-9B7A-198B-349836B91C7F}"/>
              </a:ext>
            </a:extLst>
          </p:cNvPr>
          <p:cNvSpPr>
            <a:spLocks noGrp="1"/>
          </p:cNvSpPr>
          <p:nvPr>
            <p:ph idx="1"/>
          </p:nvPr>
        </p:nvSpPr>
        <p:spPr/>
        <p:txBody>
          <a:bodyPr/>
          <a:lstStyle/>
          <a:p>
            <a:r>
              <a:rPr lang="nb-NO">
                <a:latin typeface="Oslo Sans Office" panose="02000000000000000000" pitchFamily="2" charset="0"/>
              </a:rPr>
              <a:t>Faglig godt kvalifiserte lærere</a:t>
            </a:r>
          </a:p>
          <a:p>
            <a:r>
              <a:rPr lang="nb-NO">
                <a:latin typeface="Oslo Sans Office" panose="02000000000000000000" pitchFamily="2" charset="0"/>
              </a:rPr>
              <a:t>Lærere som har god oversikt over faglig og sosial utvikling og fravær.</a:t>
            </a:r>
          </a:p>
          <a:p>
            <a:r>
              <a:rPr lang="nb-NO">
                <a:latin typeface="Oslo Sans Office" panose="02000000000000000000" pitchFamily="2" charset="0"/>
              </a:rPr>
              <a:t>Individuell tilrettelegging ut fra barnas behov</a:t>
            </a:r>
          </a:p>
          <a:p>
            <a:r>
              <a:rPr lang="nb-NO">
                <a:latin typeface="Oslo Sans Office" panose="02000000000000000000" pitchFamily="2" charset="0"/>
              </a:rPr>
              <a:t>Rask kontakt med hjemmet om det er hendelser eller bekymring for barnet. Både faglig og sosialt.</a:t>
            </a:r>
          </a:p>
          <a:p>
            <a:r>
              <a:rPr lang="nb-NO">
                <a:latin typeface="Oslo Sans Office" panose="02000000000000000000" pitchFamily="2" charset="0"/>
              </a:rPr>
              <a:t>Voksne som er gode på å bygge relasjon</a:t>
            </a:r>
            <a:endParaRPr lang="nb-NO"/>
          </a:p>
        </p:txBody>
      </p:sp>
    </p:spTree>
    <p:extLst>
      <p:ext uri="{BB962C8B-B14F-4D97-AF65-F5344CB8AC3E}">
        <p14:creationId xmlns:p14="http://schemas.microsoft.com/office/powerpoint/2010/main" val="53869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6B20DD-4478-BD58-1669-3D362FF22E8F}"/>
              </a:ext>
            </a:extLst>
          </p:cNvPr>
          <p:cNvSpPr>
            <a:spLocks noGrp="1"/>
          </p:cNvSpPr>
          <p:nvPr>
            <p:ph type="title"/>
          </p:nvPr>
        </p:nvSpPr>
        <p:spPr/>
        <p:txBody>
          <a:bodyPr/>
          <a:lstStyle/>
          <a:p>
            <a:r>
              <a:rPr lang="nb-NO"/>
              <a:t>Skoleveien: </a:t>
            </a:r>
            <a:r>
              <a:rPr lang="nb-NO" i="1"/>
              <a:t>Hjertesone-skole</a:t>
            </a:r>
          </a:p>
        </p:txBody>
      </p:sp>
      <p:sp>
        <p:nvSpPr>
          <p:cNvPr id="3" name="Plassholder for innhold 2">
            <a:extLst>
              <a:ext uri="{FF2B5EF4-FFF2-40B4-BE49-F238E27FC236}">
                <a16:creationId xmlns:a16="http://schemas.microsoft.com/office/drawing/2014/main" id="{035C7D88-11EC-9011-040D-36595CB27712}"/>
              </a:ext>
            </a:extLst>
          </p:cNvPr>
          <p:cNvSpPr>
            <a:spLocks noGrp="1"/>
          </p:cNvSpPr>
          <p:nvPr>
            <p:ph idx="1"/>
          </p:nvPr>
        </p:nvSpPr>
        <p:spPr/>
        <p:txBody>
          <a:bodyPr/>
          <a:lstStyle/>
          <a:p>
            <a:r>
              <a:rPr lang="nb-NO">
                <a:latin typeface="Oslo Sans Office" panose="02000000000000000000" pitchFamily="2" charset="0"/>
              </a:rPr>
              <a:t>Vi ønsker at dere følger barna deres til fots til skolen</a:t>
            </a:r>
          </a:p>
          <a:p>
            <a:r>
              <a:rPr lang="nb-NO">
                <a:latin typeface="Oslo Sans Office" panose="02000000000000000000" pitchFamily="2" charset="0"/>
              </a:rPr>
              <a:t>Det er viktig at barnet blir trygg på skoleveien</a:t>
            </a:r>
          </a:p>
          <a:p>
            <a:r>
              <a:rPr lang="nb-NO">
                <a:latin typeface="Oslo Sans Office" panose="02000000000000000000" pitchFamily="2" charset="0"/>
              </a:rPr>
              <a:t>Lag følgegrupper gjerne på tvers av skoleklassene </a:t>
            </a:r>
          </a:p>
          <a:p>
            <a:r>
              <a:rPr lang="nb-NO">
                <a:latin typeface="Oslo Sans Office" panose="02000000000000000000" pitchFamily="2" charset="0"/>
              </a:rPr>
              <a:t>Skolen oppfordrer til at elevene venter med å sykle alene til de har tatt sykkelprøven i slutten av 4. trinn</a:t>
            </a:r>
          </a:p>
          <a:p>
            <a:endParaRPr lang="nb-NO"/>
          </a:p>
        </p:txBody>
      </p:sp>
    </p:spTree>
    <p:extLst>
      <p:ext uri="{BB962C8B-B14F-4D97-AF65-F5344CB8AC3E}">
        <p14:creationId xmlns:p14="http://schemas.microsoft.com/office/powerpoint/2010/main" val="1679904567"/>
      </p:ext>
    </p:extLst>
  </p:cSld>
  <p:clrMapOvr>
    <a:masterClrMapping/>
  </p:clrMapOvr>
</p:sld>
</file>

<file path=ppt/theme/theme1.xml><?xml version="1.0" encoding="utf-8"?>
<a:theme xmlns:a="http://schemas.openxmlformats.org/drawingml/2006/main" name="Office Theme">
  <a:themeElements>
    <a:clrScheme name="Manglerud skole">
      <a:dk1>
        <a:srgbClr val="000000"/>
      </a:dk1>
      <a:lt1>
        <a:srgbClr val="F8EFDD"/>
      </a:lt1>
      <a:dk2>
        <a:srgbClr val="0E2841"/>
      </a:dk2>
      <a:lt2>
        <a:srgbClr val="C6F5C9"/>
      </a:lt2>
      <a:accent1>
        <a:srgbClr val="6EE9FF"/>
      </a:accent1>
      <a:accent2>
        <a:srgbClr val="E97132"/>
      </a:accent2>
      <a:accent3>
        <a:srgbClr val="196B24"/>
      </a:accent3>
      <a:accent4>
        <a:srgbClr val="F8C56B"/>
      </a:accent4>
      <a:accent5>
        <a:srgbClr val="A02B93"/>
      </a:accent5>
      <a:accent6>
        <a:srgbClr val="4EA72E"/>
      </a:accent6>
      <a:hlink>
        <a:srgbClr val="000000"/>
      </a:hlink>
      <a:folHlink>
        <a:srgbClr val="6EE9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EC7B69DECC894090FB292CEDCD0606" ma:contentTypeVersion="" ma:contentTypeDescription="Opprett et nytt dokument." ma:contentTypeScope="" ma:versionID="aaaddea3dbb90735084c2d41c878bcbd">
  <xsd:schema xmlns:xsd="http://www.w3.org/2001/XMLSchema" xmlns:xs="http://www.w3.org/2001/XMLSchema" xmlns:p="http://schemas.microsoft.com/office/2006/metadata/properties" xmlns:ns2="e0a7e6d0-c56c-4cb9-9420-65359be0bc11" xmlns:ns3="3dd29405-573d-4211-9851-a5e535985114" targetNamespace="http://schemas.microsoft.com/office/2006/metadata/properties" ma:root="true" ma:fieldsID="3070c065e0ab87a30b71ac87ed70910b" ns2:_="" ns3:_="">
    <xsd:import namespace="e0a7e6d0-c56c-4cb9-9420-65359be0bc11"/>
    <xsd:import namespace="3dd29405-573d-4211-9851-a5e5359851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7e6d0-c56c-4cb9-9420-65359be0bc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d2bf785b-8fef-4b70-b2f9-38d45fd2c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29405-573d-4211-9851-a5e5359851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08ef95d-c6d1-4e96-871d-c06127c477c8}" ma:internalName="TaxCatchAll" ma:showField="CatchAllData" ma:web="3dd29405-573d-4211-9851-a5e5359851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d29405-573d-4211-9851-a5e535985114" xsi:nil="true"/>
    <lcf76f155ced4ddcb4097134ff3c332f xmlns="e0a7e6d0-c56c-4cb9-9420-65359be0bc1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0B7EE-F94B-4DA4-9FC4-73E0FA2EAEB0}">
  <ds:schemaRefs>
    <ds:schemaRef ds:uri="3dd29405-573d-4211-9851-a5e535985114"/>
    <ds:schemaRef ds:uri="e0a7e6d0-c56c-4cb9-9420-65359be0bc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A16579-2CDF-4C5C-9091-E29A7799381E}">
  <ds:schemaRefs>
    <ds:schemaRef ds:uri="3dd29405-573d-4211-9851-a5e535985114"/>
    <ds:schemaRef ds:uri="e0a7e6d0-c56c-4cb9-9420-65359be0bc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EEEAC7-FDFE-48C6-A561-804578ABA3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1773</Words>
  <Application>Microsoft Office PowerPoint</Application>
  <PresentationFormat>Widescreen</PresentationFormat>
  <Paragraphs>198</Paragraphs>
  <Slides>33</Slides>
  <Notes>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33</vt:i4>
      </vt:variant>
    </vt:vector>
  </HeadingPairs>
  <TitlesOfParts>
    <vt:vector size="40" baseType="lpstr">
      <vt:lpstr>Aptos</vt:lpstr>
      <vt:lpstr>Aptos Display</vt:lpstr>
      <vt:lpstr>Arial</vt:lpstr>
      <vt:lpstr>Calibri</vt:lpstr>
      <vt:lpstr>Gill Sans MT</vt:lpstr>
      <vt:lpstr>Oslo Sans Office</vt:lpstr>
      <vt:lpstr>Office Theme</vt:lpstr>
      <vt:lpstr>Velkommen til Osloskolen!</vt:lpstr>
      <vt:lpstr>Program</vt:lpstr>
      <vt:lpstr>Manglerud skole</vt:lpstr>
      <vt:lpstr>Voksne på 1. trinn</vt:lpstr>
      <vt:lpstr>Ressurser på 1. trinn</vt:lpstr>
      <vt:lpstr>Hva skal elevene lære på 1. trinn  - skole og AKS</vt:lpstr>
      <vt:lpstr>Læringsbrett - iPad</vt:lpstr>
      <vt:lpstr>Hva kan dere forvente av oss?</vt:lpstr>
      <vt:lpstr>Skoleveien: Hjertesone-skole</vt:lpstr>
      <vt:lpstr>Følgegrupper</vt:lpstr>
      <vt:lpstr>Samarbeid skole - hjem</vt:lpstr>
      <vt:lpstr>Forventinger til dere</vt:lpstr>
      <vt:lpstr>FRAVÆR</vt:lpstr>
      <vt:lpstr>Skolemelding – egen app</vt:lpstr>
      <vt:lpstr>Aktivitetsskolen (AKS)</vt:lpstr>
      <vt:lpstr>Gratis AKS etter skoletid</vt:lpstr>
      <vt:lpstr>Lokaler</vt:lpstr>
      <vt:lpstr>Matservering</vt:lpstr>
      <vt:lpstr>Aktivitetstilbud </vt:lpstr>
      <vt:lpstr>Hvem jobber på AKS?</vt:lpstr>
      <vt:lpstr>PowerPoint-presentasjon</vt:lpstr>
      <vt:lpstr>Sosiallærer  - Helene/Britt</vt:lpstr>
      <vt:lpstr>Helsesykepleier 1. – 4. trinn Tone Fjørkenstad Bjørnsrud</vt:lpstr>
      <vt:lpstr>UTSTYR</vt:lpstr>
      <vt:lpstr>UTSTYR</vt:lpstr>
      <vt:lpstr>Eksempel på ukeplan</vt:lpstr>
      <vt:lpstr>Viktig for barnet ditt</vt:lpstr>
      <vt:lpstr>Levering morgen</vt:lpstr>
      <vt:lpstr>Lesing i sommerferien</vt:lpstr>
      <vt:lpstr>Sommeren – hva kan den brukes til?</vt:lpstr>
      <vt:lpstr>Første skoledag 19. august</vt:lpstr>
      <vt:lpstr>  Manglerud skole   </vt:lpstr>
      <vt:lpstr>Tittel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Rosemarie Ventura Solås</dc:creator>
  <cp:lastModifiedBy>Eva Alette Kvan</cp:lastModifiedBy>
  <cp:revision>1</cp:revision>
  <dcterms:created xsi:type="dcterms:W3CDTF">2024-09-23T08:00:13Z</dcterms:created>
  <dcterms:modified xsi:type="dcterms:W3CDTF">2025-06-06T08:05:12Z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0x01010026EC7B69DECC894090FB292CEDCD0606</vt:lpwstr>
  </property>
  <property fmtid="{D5CDD505-2E9C-101B-9397-08002B2CF9AE}" pid="3" name="MediaServiceImageTags">
    <vt:lpwstr/>
  </property>
</Properties>
</file>